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0"/>
  </p:notesMasterIdLst>
  <p:handoutMasterIdLst>
    <p:handoutMasterId r:id="rId21"/>
  </p:handoutMasterIdLst>
  <p:sldIdLst>
    <p:sldId id="256" r:id="rId2"/>
    <p:sldId id="283" r:id="rId3"/>
    <p:sldId id="284" r:id="rId4"/>
    <p:sldId id="285" r:id="rId5"/>
    <p:sldId id="286" r:id="rId6"/>
    <p:sldId id="287" r:id="rId7"/>
    <p:sldId id="290" r:id="rId8"/>
    <p:sldId id="291" r:id="rId9"/>
    <p:sldId id="292" r:id="rId10"/>
    <p:sldId id="293" r:id="rId11"/>
    <p:sldId id="294" r:id="rId12"/>
    <p:sldId id="295" r:id="rId13"/>
    <p:sldId id="289" r:id="rId14"/>
    <p:sldId id="298" r:id="rId15"/>
    <p:sldId id="297" r:id="rId16"/>
    <p:sldId id="296" r:id="rId17"/>
    <p:sldId id="299" r:id="rId18"/>
    <p:sldId id="300" r:id="rId19"/>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C8C3"/>
    <a:srgbClr val="A0A0A0"/>
  </p:clrMru>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033" autoAdjust="0"/>
    <p:restoredTop sz="88034" autoAdjust="0"/>
  </p:normalViewPr>
  <p:slideViewPr>
    <p:cSldViewPr>
      <p:cViewPr varScale="1">
        <p:scale>
          <a:sx n="69" d="100"/>
          <a:sy n="69" d="100"/>
        </p:scale>
        <p:origin x="-114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pieChart>
        <c:varyColors val="1"/>
        <c:ser>
          <c:idx val="0"/>
          <c:order val="0"/>
          <c:tx>
            <c:strRef>
              <c:f>Sheet1!$B$1</c:f>
              <c:strCache>
                <c:ptCount val="1"/>
                <c:pt idx="0">
                  <c:v>Location</c:v>
                </c:pt>
              </c:strCache>
            </c:strRef>
          </c:tx>
          <c:cat>
            <c:strRef>
              <c:f>Sheet1!$A$2:$A$6</c:f>
              <c:strCache>
                <c:ptCount val="5"/>
                <c:pt idx="0">
                  <c:v>Northeast</c:v>
                </c:pt>
                <c:pt idx="1">
                  <c:v>Southeast</c:v>
                </c:pt>
                <c:pt idx="2">
                  <c:v>Midwest</c:v>
                </c:pt>
                <c:pt idx="3">
                  <c:v>Southwest</c:v>
                </c:pt>
                <c:pt idx="4">
                  <c:v>West</c:v>
                </c:pt>
              </c:strCache>
            </c:strRef>
          </c:cat>
          <c:val>
            <c:numRef>
              <c:f>Sheet1!$B$2:$B$6</c:f>
              <c:numCache>
                <c:formatCode>General</c:formatCode>
                <c:ptCount val="5"/>
                <c:pt idx="0">
                  <c:v>64.430000000000007</c:v>
                </c:pt>
                <c:pt idx="1">
                  <c:v>5.67</c:v>
                </c:pt>
                <c:pt idx="2">
                  <c:v>5.1499999999999995</c:v>
                </c:pt>
                <c:pt idx="3">
                  <c:v>3.09</c:v>
                </c:pt>
                <c:pt idx="4">
                  <c:v>21.650000000000006</c:v>
                </c:pt>
              </c:numCache>
            </c:numRef>
          </c:val>
        </c:ser>
        <c:firstSliceAng val="0"/>
      </c:pieChart>
    </c:plotArea>
    <c:legend>
      <c:legendPos val="r"/>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col"/>
        <c:grouping val="clustered"/>
        <c:ser>
          <c:idx val="0"/>
          <c:order val="0"/>
          <c:tx>
            <c:strRef>
              <c:f>Sheet1!$B$1</c:f>
              <c:strCache>
                <c:ptCount val="1"/>
                <c:pt idx="0">
                  <c:v>Willingness To Pay</c:v>
                </c:pt>
              </c:strCache>
            </c:strRef>
          </c:tx>
          <c:cat>
            <c:strRef>
              <c:f>Sheet1!$A$2:$A$5</c:f>
              <c:strCache>
                <c:ptCount val="4"/>
                <c:pt idx="0">
                  <c:v>New Site/Orig. Desc.</c:v>
                </c:pt>
                <c:pt idx="1">
                  <c:v>New Site/New Desc.</c:v>
                </c:pt>
                <c:pt idx="2">
                  <c:v>Orig. Site/New Desc.</c:v>
                </c:pt>
                <c:pt idx="3">
                  <c:v>Orig. Site/Orig. Desc.</c:v>
                </c:pt>
              </c:strCache>
            </c:strRef>
          </c:cat>
          <c:val>
            <c:numRef>
              <c:f>Sheet1!$B$2:$B$5</c:f>
              <c:numCache>
                <c:formatCode>General</c:formatCode>
                <c:ptCount val="4"/>
                <c:pt idx="0">
                  <c:v>3.12</c:v>
                </c:pt>
                <c:pt idx="1">
                  <c:v>3.4299999999999997</c:v>
                </c:pt>
                <c:pt idx="2">
                  <c:v>2.64</c:v>
                </c:pt>
                <c:pt idx="3">
                  <c:v>2.11</c:v>
                </c:pt>
              </c:numCache>
            </c:numRef>
          </c:val>
        </c:ser>
        <c:ser>
          <c:idx val="1"/>
          <c:order val="1"/>
          <c:tx>
            <c:strRef>
              <c:f>Sheet1!$C$1</c:f>
              <c:strCache>
                <c:ptCount val="1"/>
                <c:pt idx="0">
                  <c:v>Satisfaction</c:v>
                </c:pt>
              </c:strCache>
            </c:strRef>
          </c:tx>
          <c:cat>
            <c:strRef>
              <c:f>Sheet1!$A$2:$A$5</c:f>
              <c:strCache>
                <c:ptCount val="4"/>
                <c:pt idx="0">
                  <c:v>New Site/Orig. Desc.</c:v>
                </c:pt>
                <c:pt idx="1">
                  <c:v>New Site/New Desc.</c:v>
                </c:pt>
                <c:pt idx="2">
                  <c:v>Orig. Site/New Desc.</c:v>
                </c:pt>
                <c:pt idx="3">
                  <c:v>Orig. Site/Orig. Desc.</c:v>
                </c:pt>
              </c:strCache>
            </c:strRef>
          </c:cat>
          <c:val>
            <c:numRef>
              <c:f>Sheet1!$C$2:$C$5</c:f>
              <c:numCache>
                <c:formatCode>General</c:formatCode>
                <c:ptCount val="4"/>
                <c:pt idx="0">
                  <c:v>4.17</c:v>
                </c:pt>
                <c:pt idx="1">
                  <c:v>4.5599999999999996</c:v>
                </c:pt>
                <c:pt idx="2">
                  <c:v>4</c:v>
                </c:pt>
                <c:pt idx="3">
                  <c:v>3.62</c:v>
                </c:pt>
              </c:numCache>
            </c:numRef>
          </c:val>
        </c:ser>
        <c:ser>
          <c:idx val="2"/>
          <c:order val="2"/>
          <c:tx>
            <c:strRef>
              <c:f>Sheet1!$D$1</c:f>
              <c:strCache>
                <c:ptCount val="1"/>
                <c:pt idx="0">
                  <c:v>Hunger</c:v>
                </c:pt>
              </c:strCache>
            </c:strRef>
          </c:tx>
          <c:cat>
            <c:strRef>
              <c:f>Sheet1!$A$2:$A$5</c:f>
              <c:strCache>
                <c:ptCount val="4"/>
                <c:pt idx="0">
                  <c:v>New Site/Orig. Desc.</c:v>
                </c:pt>
                <c:pt idx="1">
                  <c:v>New Site/New Desc.</c:v>
                </c:pt>
                <c:pt idx="2">
                  <c:v>Orig. Site/New Desc.</c:v>
                </c:pt>
                <c:pt idx="3">
                  <c:v>Orig. Site/Orig. Desc.</c:v>
                </c:pt>
              </c:strCache>
            </c:strRef>
          </c:cat>
          <c:val>
            <c:numRef>
              <c:f>Sheet1!$D$2:$D$5</c:f>
              <c:numCache>
                <c:formatCode>General</c:formatCode>
                <c:ptCount val="4"/>
                <c:pt idx="0">
                  <c:v>3.96</c:v>
                </c:pt>
                <c:pt idx="1">
                  <c:v>4.87</c:v>
                </c:pt>
                <c:pt idx="2">
                  <c:v>3.82</c:v>
                </c:pt>
                <c:pt idx="3">
                  <c:v>4</c:v>
                </c:pt>
              </c:numCache>
            </c:numRef>
          </c:val>
        </c:ser>
        <c:axId val="195897600"/>
        <c:axId val="195936256"/>
      </c:barChart>
      <c:catAx>
        <c:axId val="195897600"/>
        <c:scaling>
          <c:orientation val="minMax"/>
        </c:scaling>
        <c:axPos val="b"/>
        <c:majorGridlines/>
        <c:tickLblPos val="nextTo"/>
        <c:crossAx val="195936256"/>
        <c:crosses val="autoZero"/>
        <c:auto val="1"/>
        <c:lblAlgn val="ctr"/>
        <c:lblOffset val="100"/>
      </c:catAx>
      <c:valAx>
        <c:axId val="195936256"/>
        <c:scaling>
          <c:orientation val="minMax"/>
        </c:scaling>
        <c:axPos val="l"/>
        <c:majorGridlines/>
        <c:title>
          <c:tx>
            <c:rich>
              <a:bodyPr/>
              <a:lstStyle/>
              <a:p>
                <a:pPr>
                  <a:defRPr/>
                </a:pPr>
                <a:r>
                  <a:rPr lang="en-US"/>
                  <a:t>Level of Response</a:t>
                </a:r>
              </a:p>
            </c:rich>
          </c:tx>
          <c:layout/>
        </c:title>
        <c:numFmt formatCode="General" sourceLinked="1"/>
        <c:tickLblPos val="nextTo"/>
        <c:crossAx val="195897600"/>
        <c:crosses val="autoZero"/>
        <c:crossBetween val="between"/>
      </c:valAx>
    </c:plotArea>
    <c:legend>
      <c:legendPos val="r"/>
      <c:layout>
        <c:manualLayout>
          <c:xMode val="edge"/>
          <c:yMode val="edge"/>
          <c:x val="0.74878127734033273"/>
          <c:y val="0.39298322456136264"/>
          <c:w val="0.21649650043744537"/>
          <c:h val="0.2090131540326931"/>
        </c:manualLayout>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1C5A06-72DC-4C7E-BF1B-2AA912899F4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F5C09927-3C6F-4CC3-969E-BCA885AD71C3}">
      <dgm:prSet phldrT="[Text]"/>
      <dgm:spPr/>
      <dgm:t>
        <a:bodyPr/>
        <a:lstStyle/>
        <a:p>
          <a:r>
            <a:rPr lang="en-US" dirty="0" smtClean="0"/>
            <a:t>Intro</a:t>
          </a:r>
          <a:endParaRPr lang="en-US" dirty="0"/>
        </a:p>
      </dgm:t>
    </dgm:pt>
    <dgm:pt modelId="{7A2C8C8C-BE20-4603-B967-3D82D2C55E4B}" type="parTrans" cxnId="{23602F7D-9EC7-424F-BB45-8CAA4CA28DA1}">
      <dgm:prSet/>
      <dgm:spPr/>
      <dgm:t>
        <a:bodyPr/>
        <a:lstStyle/>
        <a:p>
          <a:endParaRPr lang="en-US"/>
        </a:p>
      </dgm:t>
    </dgm:pt>
    <dgm:pt modelId="{1112D2AF-21BD-4EA7-B763-23022F3A8B27}" type="sibTrans" cxnId="{23602F7D-9EC7-424F-BB45-8CAA4CA28DA1}">
      <dgm:prSet/>
      <dgm:spPr/>
      <dgm:t>
        <a:bodyPr/>
        <a:lstStyle/>
        <a:p>
          <a:endParaRPr lang="en-US"/>
        </a:p>
      </dgm:t>
    </dgm:pt>
    <dgm:pt modelId="{45B886A1-FFD8-4EBA-B061-D8E6DCE51DC2}">
      <dgm:prSet phldrT="[Text]"/>
      <dgm:spPr/>
      <dgm:t>
        <a:bodyPr/>
        <a:lstStyle/>
        <a:p>
          <a:r>
            <a:rPr lang="en-US" dirty="0" smtClean="0"/>
            <a:t>Theory</a:t>
          </a:r>
          <a:endParaRPr lang="en-US" dirty="0"/>
        </a:p>
      </dgm:t>
    </dgm:pt>
    <dgm:pt modelId="{7DEDC06C-2C7B-4075-8B42-DBAE04C63B20}" type="parTrans" cxnId="{4E3928F4-1463-4465-A74A-44061E865155}">
      <dgm:prSet/>
      <dgm:spPr/>
      <dgm:t>
        <a:bodyPr/>
        <a:lstStyle/>
        <a:p>
          <a:endParaRPr lang="en-US"/>
        </a:p>
      </dgm:t>
    </dgm:pt>
    <dgm:pt modelId="{401B86E3-2033-4403-B9BC-0975BBABC9BF}" type="sibTrans" cxnId="{4E3928F4-1463-4465-A74A-44061E865155}">
      <dgm:prSet/>
      <dgm:spPr/>
      <dgm:t>
        <a:bodyPr/>
        <a:lstStyle/>
        <a:p>
          <a:endParaRPr lang="en-US"/>
        </a:p>
      </dgm:t>
    </dgm:pt>
    <dgm:pt modelId="{A30E41B2-429B-4FCD-A7D9-BF039AEDD67C}">
      <dgm:prSet phldrT="[Text]"/>
      <dgm:spPr/>
      <dgm:t>
        <a:bodyPr/>
        <a:lstStyle/>
        <a:p>
          <a:r>
            <a:rPr lang="en-US" dirty="0" smtClean="0"/>
            <a:t>Hypothesis</a:t>
          </a:r>
          <a:endParaRPr lang="en-US" dirty="0"/>
        </a:p>
      </dgm:t>
    </dgm:pt>
    <dgm:pt modelId="{24505ABD-1B2E-4CEE-BB06-5ED50E5CACFC}" type="parTrans" cxnId="{3FBB5BB1-303A-4B50-BBC4-941EAD7985B7}">
      <dgm:prSet/>
      <dgm:spPr/>
      <dgm:t>
        <a:bodyPr/>
        <a:lstStyle/>
        <a:p>
          <a:endParaRPr lang="en-US"/>
        </a:p>
      </dgm:t>
    </dgm:pt>
    <dgm:pt modelId="{C490F946-8CC1-4338-8A95-80889E562E72}" type="sibTrans" cxnId="{3FBB5BB1-303A-4B50-BBC4-941EAD7985B7}">
      <dgm:prSet/>
      <dgm:spPr/>
      <dgm:t>
        <a:bodyPr/>
        <a:lstStyle/>
        <a:p>
          <a:endParaRPr lang="en-US"/>
        </a:p>
      </dgm:t>
    </dgm:pt>
    <dgm:pt modelId="{2EC3240B-FB9A-4411-95C7-433E0A976776}">
      <dgm:prSet phldrT="[Text]"/>
      <dgm:spPr/>
      <dgm:t>
        <a:bodyPr/>
        <a:lstStyle/>
        <a:p>
          <a:r>
            <a:rPr lang="en-US" dirty="0" smtClean="0"/>
            <a:t>Experiment</a:t>
          </a:r>
          <a:endParaRPr lang="en-US" dirty="0"/>
        </a:p>
      </dgm:t>
    </dgm:pt>
    <dgm:pt modelId="{170390AA-C59A-4EEC-ABA9-6138977B769C}" type="parTrans" cxnId="{1925C89E-520C-496F-8C6F-353629BC65CF}">
      <dgm:prSet/>
      <dgm:spPr/>
      <dgm:t>
        <a:bodyPr/>
        <a:lstStyle/>
        <a:p>
          <a:endParaRPr lang="en-US"/>
        </a:p>
      </dgm:t>
    </dgm:pt>
    <dgm:pt modelId="{E32D25FF-9990-4790-807A-0DB1BC756BAD}" type="sibTrans" cxnId="{1925C89E-520C-496F-8C6F-353629BC65CF}">
      <dgm:prSet/>
      <dgm:spPr/>
      <dgm:t>
        <a:bodyPr/>
        <a:lstStyle/>
        <a:p>
          <a:endParaRPr lang="en-US"/>
        </a:p>
      </dgm:t>
    </dgm:pt>
    <dgm:pt modelId="{453749F7-6F24-41E2-989E-888F9CDC1E55}">
      <dgm:prSet phldrT="[Text]"/>
      <dgm:spPr/>
      <dgm:t>
        <a:bodyPr/>
        <a:lstStyle/>
        <a:p>
          <a:r>
            <a:rPr lang="en-US" dirty="0" smtClean="0"/>
            <a:t>Design</a:t>
          </a:r>
          <a:endParaRPr lang="en-US" dirty="0"/>
        </a:p>
      </dgm:t>
    </dgm:pt>
    <dgm:pt modelId="{B7B5CEC0-DD90-40D9-846E-2444D390BC97}" type="parTrans" cxnId="{567D02A9-CEB1-4F69-9622-5DCDB6B10B32}">
      <dgm:prSet/>
      <dgm:spPr/>
      <dgm:t>
        <a:bodyPr/>
        <a:lstStyle/>
        <a:p>
          <a:endParaRPr lang="en-US"/>
        </a:p>
      </dgm:t>
    </dgm:pt>
    <dgm:pt modelId="{1198D4E0-4113-4108-BCC8-A1A45452A45D}" type="sibTrans" cxnId="{567D02A9-CEB1-4F69-9622-5DCDB6B10B32}">
      <dgm:prSet/>
      <dgm:spPr/>
      <dgm:t>
        <a:bodyPr/>
        <a:lstStyle/>
        <a:p>
          <a:endParaRPr lang="en-US"/>
        </a:p>
      </dgm:t>
    </dgm:pt>
    <dgm:pt modelId="{173E1252-B651-4EA5-956B-5083662C59A2}">
      <dgm:prSet phldrT="[Text]"/>
      <dgm:spPr/>
      <dgm:t>
        <a:bodyPr/>
        <a:lstStyle/>
        <a:p>
          <a:r>
            <a:rPr lang="en-US" dirty="0" smtClean="0"/>
            <a:t>Implement</a:t>
          </a:r>
          <a:endParaRPr lang="en-US" dirty="0"/>
        </a:p>
      </dgm:t>
    </dgm:pt>
    <dgm:pt modelId="{AADAAE27-59CB-49F7-9E92-6826B21A98EE}" type="parTrans" cxnId="{424B8FE9-D953-4FC5-8410-0C5E7436E4FF}">
      <dgm:prSet/>
      <dgm:spPr/>
      <dgm:t>
        <a:bodyPr/>
        <a:lstStyle/>
        <a:p>
          <a:endParaRPr lang="en-US"/>
        </a:p>
      </dgm:t>
    </dgm:pt>
    <dgm:pt modelId="{BDF20DA9-7C0B-4108-9F93-B59E235DAE6F}" type="sibTrans" cxnId="{424B8FE9-D953-4FC5-8410-0C5E7436E4FF}">
      <dgm:prSet/>
      <dgm:spPr/>
      <dgm:t>
        <a:bodyPr/>
        <a:lstStyle/>
        <a:p>
          <a:endParaRPr lang="en-US"/>
        </a:p>
      </dgm:t>
    </dgm:pt>
    <dgm:pt modelId="{CC33922C-68AD-4C98-98EA-EC63CF27CEDF}">
      <dgm:prSet phldrT="[Text]"/>
      <dgm:spPr/>
      <dgm:t>
        <a:bodyPr/>
        <a:lstStyle/>
        <a:p>
          <a:r>
            <a:rPr lang="en-US" dirty="0" smtClean="0"/>
            <a:t>Conclusions</a:t>
          </a:r>
          <a:endParaRPr lang="en-US" dirty="0"/>
        </a:p>
      </dgm:t>
    </dgm:pt>
    <dgm:pt modelId="{56557126-5B52-4011-8ED5-27D7DCD76D0B}" type="parTrans" cxnId="{57B8CF80-F6C3-4AEC-9A63-9DB568D1B13C}">
      <dgm:prSet/>
      <dgm:spPr/>
      <dgm:t>
        <a:bodyPr/>
        <a:lstStyle/>
        <a:p>
          <a:endParaRPr lang="en-US"/>
        </a:p>
      </dgm:t>
    </dgm:pt>
    <dgm:pt modelId="{C2E7433E-8E59-4BE2-A2C2-C2084EF55ABA}" type="sibTrans" cxnId="{57B8CF80-F6C3-4AEC-9A63-9DB568D1B13C}">
      <dgm:prSet/>
      <dgm:spPr/>
      <dgm:t>
        <a:bodyPr/>
        <a:lstStyle/>
        <a:p>
          <a:endParaRPr lang="en-US"/>
        </a:p>
      </dgm:t>
    </dgm:pt>
    <dgm:pt modelId="{BA9109B5-06CF-4893-B15D-DD381BFC6A96}">
      <dgm:prSet phldrT="[Text]"/>
      <dgm:spPr/>
      <dgm:t>
        <a:bodyPr/>
        <a:lstStyle/>
        <a:p>
          <a:r>
            <a:rPr lang="en-US" dirty="0" smtClean="0"/>
            <a:t>Results</a:t>
          </a:r>
          <a:endParaRPr lang="en-US" dirty="0"/>
        </a:p>
      </dgm:t>
    </dgm:pt>
    <dgm:pt modelId="{D0B3AD70-C124-4324-8F7E-1C8EB8A2691A}" type="parTrans" cxnId="{1C296EA5-F515-48BA-B56D-0BDE1C952DE0}">
      <dgm:prSet/>
      <dgm:spPr/>
      <dgm:t>
        <a:bodyPr/>
        <a:lstStyle/>
        <a:p>
          <a:endParaRPr lang="en-US"/>
        </a:p>
      </dgm:t>
    </dgm:pt>
    <dgm:pt modelId="{220893BD-D591-477E-9D46-97CF67D72078}" type="sibTrans" cxnId="{1C296EA5-F515-48BA-B56D-0BDE1C952DE0}">
      <dgm:prSet/>
      <dgm:spPr/>
      <dgm:t>
        <a:bodyPr/>
        <a:lstStyle/>
        <a:p>
          <a:endParaRPr lang="en-US"/>
        </a:p>
      </dgm:t>
    </dgm:pt>
    <dgm:pt modelId="{B9E63D9D-FB64-454B-AC3F-4FF0451F5468}">
      <dgm:prSet phldrT="[Text]"/>
      <dgm:spPr/>
      <dgm:t>
        <a:bodyPr/>
        <a:lstStyle/>
        <a:p>
          <a:r>
            <a:rPr lang="en-US" dirty="0" smtClean="0"/>
            <a:t>Suggestions</a:t>
          </a:r>
          <a:endParaRPr lang="en-US" dirty="0"/>
        </a:p>
      </dgm:t>
    </dgm:pt>
    <dgm:pt modelId="{5DA1E534-66F8-4FA1-AB8B-84D643B4F4B4}" type="parTrans" cxnId="{7DFCA4D0-ED2D-4C7B-A870-C24CEB93A46A}">
      <dgm:prSet/>
      <dgm:spPr/>
      <dgm:t>
        <a:bodyPr/>
        <a:lstStyle/>
        <a:p>
          <a:endParaRPr lang="en-US"/>
        </a:p>
      </dgm:t>
    </dgm:pt>
    <dgm:pt modelId="{B9ED64DE-F086-4109-B059-4ECF5C255660}" type="sibTrans" cxnId="{7DFCA4D0-ED2D-4C7B-A870-C24CEB93A46A}">
      <dgm:prSet/>
      <dgm:spPr/>
      <dgm:t>
        <a:bodyPr/>
        <a:lstStyle/>
        <a:p>
          <a:endParaRPr lang="en-US"/>
        </a:p>
      </dgm:t>
    </dgm:pt>
    <dgm:pt modelId="{D4A1DD13-A45B-4D1E-881F-ADE5DE29272B}" type="pres">
      <dgm:prSet presAssocID="{D51C5A06-72DC-4C7E-BF1B-2AA912899F40}" presName="Name0" presStyleCnt="0">
        <dgm:presLayoutVars>
          <dgm:dir/>
          <dgm:animLvl val="lvl"/>
          <dgm:resizeHandles val="exact"/>
        </dgm:presLayoutVars>
      </dgm:prSet>
      <dgm:spPr/>
      <dgm:t>
        <a:bodyPr/>
        <a:lstStyle/>
        <a:p>
          <a:endParaRPr lang="en-US"/>
        </a:p>
      </dgm:t>
    </dgm:pt>
    <dgm:pt modelId="{A9BD3D78-6084-42E4-A5CC-BAF3E45A7938}" type="pres">
      <dgm:prSet presAssocID="{D51C5A06-72DC-4C7E-BF1B-2AA912899F40}" presName="tSp" presStyleCnt="0"/>
      <dgm:spPr/>
    </dgm:pt>
    <dgm:pt modelId="{5FD28C9D-9C4F-4061-BA0F-821893BEB00C}" type="pres">
      <dgm:prSet presAssocID="{D51C5A06-72DC-4C7E-BF1B-2AA912899F40}" presName="bSp" presStyleCnt="0"/>
      <dgm:spPr/>
    </dgm:pt>
    <dgm:pt modelId="{27201F5F-67A6-4237-8905-77C54500691C}" type="pres">
      <dgm:prSet presAssocID="{D51C5A06-72DC-4C7E-BF1B-2AA912899F40}" presName="process" presStyleCnt="0"/>
      <dgm:spPr/>
    </dgm:pt>
    <dgm:pt modelId="{F29A0CFD-897F-4402-A59D-7E1244C139C7}" type="pres">
      <dgm:prSet presAssocID="{F5C09927-3C6F-4CC3-969E-BCA885AD71C3}" presName="composite1" presStyleCnt="0"/>
      <dgm:spPr/>
    </dgm:pt>
    <dgm:pt modelId="{115A1282-A827-4529-BA02-6E737B5119E2}" type="pres">
      <dgm:prSet presAssocID="{F5C09927-3C6F-4CC3-969E-BCA885AD71C3}" presName="dummyNode1" presStyleLbl="node1" presStyleIdx="0" presStyleCnt="3"/>
      <dgm:spPr/>
    </dgm:pt>
    <dgm:pt modelId="{912C9532-4ECB-462F-94F4-D1010B4263EA}" type="pres">
      <dgm:prSet presAssocID="{F5C09927-3C6F-4CC3-969E-BCA885AD71C3}" presName="childNode1" presStyleLbl="bgAcc1" presStyleIdx="0" presStyleCnt="3">
        <dgm:presLayoutVars>
          <dgm:bulletEnabled val="1"/>
        </dgm:presLayoutVars>
      </dgm:prSet>
      <dgm:spPr/>
      <dgm:t>
        <a:bodyPr/>
        <a:lstStyle/>
        <a:p>
          <a:endParaRPr lang="en-US"/>
        </a:p>
      </dgm:t>
    </dgm:pt>
    <dgm:pt modelId="{8743FD9C-9452-4B99-9530-034386B4C4E6}" type="pres">
      <dgm:prSet presAssocID="{F5C09927-3C6F-4CC3-969E-BCA885AD71C3}" presName="childNode1tx" presStyleLbl="bgAcc1" presStyleIdx="0" presStyleCnt="3">
        <dgm:presLayoutVars>
          <dgm:bulletEnabled val="1"/>
        </dgm:presLayoutVars>
      </dgm:prSet>
      <dgm:spPr/>
      <dgm:t>
        <a:bodyPr/>
        <a:lstStyle/>
        <a:p>
          <a:endParaRPr lang="en-US"/>
        </a:p>
      </dgm:t>
    </dgm:pt>
    <dgm:pt modelId="{8E8748D7-EB86-4DDB-9DD0-894EBA7454EF}" type="pres">
      <dgm:prSet presAssocID="{F5C09927-3C6F-4CC3-969E-BCA885AD71C3}" presName="parentNode1" presStyleLbl="node1" presStyleIdx="0" presStyleCnt="3">
        <dgm:presLayoutVars>
          <dgm:chMax val="1"/>
          <dgm:bulletEnabled val="1"/>
        </dgm:presLayoutVars>
      </dgm:prSet>
      <dgm:spPr/>
      <dgm:t>
        <a:bodyPr/>
        <a:lstStyle/>
        <a:p>
          <a:endParaRPr lang="en-US"/>
        </a:p>
      </dgm:t>
    </dgm:pt>
    <dgm:pt modelId="{4F0BF74E-AA43-4BF3-B09A-14DE1FFC75C7}" type="pres">
      <dgm:prSet presAssocID="{F5C09927-3C6F-4CC3-969E-BCA885AD71C3}" presName="connSite1" presStyleCnt="0"/>
      <dgm:spPr/>
    </dgm:pt>
    <dgm:pt modelId="{3019163E-A675-4E64-AEAB-8620CC0A0F74}" type="pres">
      <dgm:prSet presAssocID="{1112D2AF-21BD-4EA7-B763-23022F3A8B27}" presName="Name9" presStyleLbl="sibTrans2D1" presStyleIdx="0" presStyleCnt="2"/>
      <dgm:spPr/>
      <dgm:t>
        <a:bodyPr/>
        <a:lstStyle/>
        <a:p>
          <a:endParaRPr lang="en-US"/>
        </a:p>
      </dgm:t>
    </dgm:pt>
    <dgm:pt modelId="{72FCE038-9C6D-4920-B8A2-040C211392C0}" type="pres">
      <dgm:prSet presAssocID="{2EC3240B-FB9A-4411-95C7-433E0A976776}" presName="composite2" presStyleCnt="0"/>
      <dgm:spPr/>
    </dgm:pt>
    <dgm:pt modelId="{E9EDE6D5-54BF-41D8-9DFE-EFCCE0F745C6}" type="pres">
      <dgm:prSet presAssocID="{2EC3240B-FB9A-4411-95C7-433E0A976776}" presName="dummyNode2" presStyleLbl="node1" presStyleIdx="0" presStyleCnt="3"/>
      <dgm:spPr/>
    </dgm:pt>
    <dgm:pt modelId="{0A3B4514-D617-43E4-9182-2FD71325F5D1}" type="pres">
      <dgm:prSet presAssocID="{2EC3240B-FB9A-4411-95C7-433E0A976776}" presName="childNode2" presStyleLbl="bgAcc1" presStyleIdx="1" presStyleCnt="3">
        <dgm:presLayoutVars>
          <dgm:bulletEnabled val="1"/>
        </dgm:presLayoutVars>
      </dgm:prSet>
      <dgm:spPr/>
      <dgm:t>
        <a:bodyPr/>
        <a:lstStyle/>
        <a:p>
          <a:endParaRPr lang="en-US"/>
        </a:p>
      </dgm:t>
    </dgm:pt>
    <dgm:pt modelId="{ECA50AE9-B0E4-4032-8A3D-CAEDB4F7C481}" type="pres">
      <dgm:prSet presAssocID="{2EC3240B-FB9A-4411-95C7-433E0A976776}" presName="childNode2tx" presStyleLbl="bgAcc1" presStyleIdx="1" presStyleCnt="3">
        <dgm:presLayoutVars>
          <dgm:bulletEnabled val="1"/>
        </dgm:presLayoutVars>
      </dgm:prSet>
      <dgm:spPr/>
      <dgm:t>
        <a:bodyPr/>
        <a:lstStyle/>
        <a:p>
          <a:endParaRPr lang="en-US"/>
        </a:p>
      </dgm:t>
    </dgm:pt>
    <dgm:pt modelId="{8CFB2775-7954-4628-BCB2-491EB5420ABE}" type="pres">
      <dgm:prSet presAssocID="{2EC3240B-FB9A-4411-95C7-433E0A976776}" presName="parentNode2" presStyleLbl="node1" presStyleIdx="1" presStyleCnt="3">
        <dgm:presLayoutVars>
          <dgm:chMax val="0"/>
          <dgm:bulletEnabled val="1"/>
        </dgm:presLayoutVars>
      </dgm:prSet>
      <dgm:spPr/>
      <dgm:t>
        <a:bodyPr/>
        <a:lstStyle/>
        <a:p>
          <a:endParaRPr lang="en-US"/>
        </a:p>
      </dgm:t>
    </dgm:pt>
    <dgm:pt modelId="{05E60A19-4EAB-4594-9309-3B94897D9ED4}" type="pres">
      <dgm:prSet presAssocID="{2EC3240B-FB9A-4411-95C7-433E0A976776}" presName="connSite2" presStyleCnt="0"/>
      <dgm:spPr/>
    </dgm:pt>
    <dgm:pt modelId="{8220782F-49C2-4841-BA9C-D2AF79C557B2}" type="pres">
      <dgm:prSet presAssocID="{E32D25FF-9990-4790-807A-0DB1BC756BAD}" presName="Name18" presStyleLbl="sibTrans2D1" presStyleIdx="1" presStyleCnt="2"/>
      <dgm:spPr/>
      <dgm:t>
        <a:bodyPr/>
        <a:lstStyle/>
        <a:p>
          <a:endParaRPr lang="en-US"/>
        </a:p>
      </dgm:t>
    </dgm:pt>
    <dgm:pt modelId="{02731C54-8637-4EAC-9859-29A94D3DD0F8}" type="pres">
      <dgm:prSet presAssocID="{CC33922C-68AD-4C98-98EA-EC63CF27CEDF}" presName="composite1" presStyleCnt="0"/>
      <dgm:spPr/>
    </dgm:pt>
    <dgm:pt modelId="{E338FB94-1C7A-415E-A3CE-5737940AA68A}" type="pres">
      <dgm:prSet presAssocID="{CC33922C-68AD-4C98-98EA-EC63CF27CEDF}" presName="dummyNode1" presStyleLbl="node1" presStyleIdx="1" presStyleCnt="3"/>
      <dgm:spPr/>
    </dgm:pt>
    <dgm:pt modelId="{1384754C-E21C-42E5-AFD0-DE03DEF4DBC1}" type="pres">
      <dgm:prSet presAssocID="{CC33922C-68AD-4C98-98EA-EC63CF27CEDF}" presName="childNode1" presStyleLbl="bgAcc1" presStyleIdx="2" presStyleCnt="3">
        <dgm:presLayoutVars>
          <dgm:bulletEnabled val="1"/>
        </dgm:presLayoutVars>
      </dgm:prSet>
      <dgm:spPr/>
      <dgm:t>
        <a:bodyPr/>
        <a:lstStyle/>
        <a:p>
          <a:endParaRPr lang="en-US"/>
        </a:p>
      </dgm:t>
    </dgm:pt>
    <dgm:pt modelId="{5DB8E83F-5468-49B9-AA33-4DC4BBED3BFB}" type="pres">
      <dgm:prSet presAssocID="{CC33922C-68AD-4C98-98EA-EC63CF27CEDF}" presName="childNode1tx" presStyleLbl="bgAcc1" presStyleIdx="2" presStyleCnt="3">
        <dgm:presLayoutVars>
          <dgm:bulletEnabled val="1"/>
        </dgm:presLayoutVars>
      </dgm:prSet>
      <dgm:spPr/>
      <dgm:t>
        <a:bodyPr/>
        <a:lstStyle/>
        <a:p>
          <a:endParaRPr lang="en-US"/>
        </a:p>
      </dgm:t>
    </dgm:pt>
    <dgm:pt modelId="{537DFE30-2AE4-41E5-AA94-DA12A2959991}" type="pres">
      <dgm:prSet presAssocID="{CC33922C-68AD-4C98-98EA-EC63CF27CEDF}" presName="parentNode1" presStyleLbl="node1" presStyleIdx="2" presStyleCnt="3">
        <dgm:presLayoutVars>
          <dgm:chMax val="1"/>
          <dgm:bulletEnabled val="1"/>
        </dgm:presLayoutVars>
      </dgm:prSet>
      <dgm:spPr/>
      <dgm:t>
        <a:bodyPr/>
        <a:lstStyle/>
        <a:p>
          <a:endParaRPr lang="en-US"/>
        </a:p>
      </dgm:t>
    </dgm:pt>
    <dgm:pt modelId="{00788BA5-8573-4A10-85A3-8E1EA4178D7E}" type="pres">
      <dgm:prSet presAssocID="{CC33922C-68AD-4C98-98EA-EC63CF27CEDF}" presName="connSite1" presStyleCnt="0"/>
      <dgm:spPr/>
    </dgm:pt>
  </dgm:ptLst>
  <dgm:cxnLst>
    <dgm:cxn modelId="{411D1AED-E85F-45D6-BC51-55092594CCDD}" type="presOf" srcId="{45B886A1-FFD8-4EBA-B061-D8E6DCE51DC2}" destId="{912C9532-4ECB-462F-94F4-D1010B4263EA}" srcOrd="0" destOrd="0" presId="urn:microsoft.com/office/officeart/2005/8/layout/hProcess4"/>
    <dgm:cxn modelId="{567D02A9-CEB1-4F69-9622-5DCDB6B10B32}" srcId="{2EC3240B-FB9A-4411-95C7-433E0A976776}" destId="{453749F7-6F24-41E2-989E-888F9CDC1E55}" srcOrd="0" destOrd="0" parTransId="{B7B5CEC0-DD90-40D9-846E-2444D390BC97}" sibTransId="{1198D4E0-4113-4108-BCC8-A1A45452A45D}"/>
    <dgm:cxn modelId="{3FBB5BB1-303A-4B50-BBC4-941EAD7985B7}" srcId="{F5C09927-3C6F-4CC3-969E-BCA885AD71C3}" destId="{A30E41B2-429B-4FCD-A7D9-BF039AEDD67C}" srcOrd="1" destOrd="0" parTransId="{24505ABD-1B2E-4CEE-BB06-5ED50E5CACFC}" sibTransId="{C490F946-8CC1-4338-8A95-80889E562E72}"/>
    <dgm:cxn modelId="{424B8FE9-D953-4FC5-8410-0C5E7436E4FF}" srcId="{2EC3240B-FB9A-4411-95C7-433E0A976776}" destId="{173E1252-B651-4EA5-956B-5083662C59A2}" srcOrd="1" destOrd="0" parTransId="{AADAAE27-59CB-49F7-9E92-6826B21A98EE}" sibTransId="{BDF20DA9-7C0B-4108-9F93-B59E235DAE6F}"/>
    <dgm:cxn modelId="{C93335F3-01E4-4335-812C-2BAF33AA2E68}" type="presOf" srcId="{453749F7-6F24-41E2-989E-888F9CDC1E55}" destId="{0A3B4514-D617-43E4-9182-2FD71325F5D1}" srcOrd="0" destOrd="0" presId="urn:microsoft.com/office/officeart/2005/8/layout/hProcess4"/>
    <dgm:cxn modelId="{3B325BFF-6992-4F8D-8329-22945759AF0F}" type="presOf" srcId="{453749F7-6F24-41E2-989E-888F9CDC1E55}" destId="{ECA50AE9-B0E4-4032-8A3D-CAEDB4F7C481}" srcOrd="1" destOrd="0" presId="urn:microsoft.com/office/officeart/2005/8/layout/hProcess4"/>
    <dgm:cxn modelId="{1925C89E-520C-496F-8C6F-353629BC65CF}" srcId="{D51C5A06-72DC-4C7E-BF1B-2AA912899F40}" destId="{2EC3240B-FB9A-4411-95C7-433E0A976776}" srcOrd="1" destOrd="0" parTransId="{170390AA-C59A-4EEC-ABA9-6138977B769C}" sibTransId="{E32D25FF-9990-4790-807A-0DB1BC756BAD}"/>
    <dgm:cxn modelId="{DFFB16E1-F311-4946-B5AF-ED3AEA189C1B}" type="presOf" srcId="{A30E41B2-429B-4FCD-A7D9-BF039AEDD67C}" destId="{8743FD9C-9452-4B99-9530-034386B4C4E6}" srcOrd="1" destOrd="1" presId="urn:microsoft.com/office/officeart/2005/8/layout/hProcess4"/>
    <dgm:cxn modelId="{E087D7FA-6E8C-4923-8079-1C17550DEC21}" type="presOf" srcId="{173E1252-B651-4EA5-956B-5083662C59A2}" destId="{0A3B4514-D617-43E4-9182-2FD71325F5D1}" srcOrd="0" destOrd="1" presId="urn:microsoft.com/office/officeart/2005/8/layout/hProcess4"/>
    <dgm:cxn modelId="{03FCE7DB-ECEF-4157-99B3-10D7159993B9}" type="presOf" srcId="{2EC3240B-FB9A-4411-95C7-433E0A976776}" destId="{8CFB2775-7954-4628-BCB2-491EB5420ABE}" srcOrd="0" destOrd="0" presId="urn:microsoft.com/office/officeart/2005/8/layout/hProcess4"/>
    <dgm:cxn modelId="{9BEDEF5D-5730-40E0-A376-9E0ABEB2C79A}" type="presOf" srcId="{BA9109B5-06CF-4893-B15D-DD381BFC6A96}" destId="{5DB8E83F-5468-49B9-AA33-4DC4BBED3BFB}" srcOrd="1" destOrd="0" presId="urn:microsoft.com/office/officeart/2005/8/layout/hProcess4"/>
    <dgm:cxn modelId="{D085BEA7-A595-4455-9B2B-026119076C0C}" type="presOf" srcId="{B9E63D9D-FB64-454B-AC3F-4FF0451F5468}" destId="{5DB8E83F-5468-49B9-AA33-4DC4BBED3BFB}" srcOrd="1" destOrd="1" presId="urn:microsoft.com/office/officeart/2005/8/layout/hProcess4"/>
    <dgm:cxn modelId="{26D70293-5756-4033-B349-C4C92047BB90}" type="presOf" srcId="{173E1252-B651-4EA5-956B-5083662C59A2}" destId="{ECA50AE9-B0E4-4032-8A3D-CAEDB4F7C481}" srcOrd="1" destOrd="1" presId="urn:microsoft.com/office/officeart/2005/8/layout/hProcess4"/>
    <dgm:cxn modelId="{4E3928F4-1463-4465-A74A-44061E865155}" srcId="{F5C09927-3C6F-4CC3-969E-BCA885AD71C3}" destId="{45B886A1-FFD8-4EBA-B061-D8E6DCE51DC2}" srcOrd="0" destOrd="0" parTransId="{7DEDC06C-2C7B-4075-8B42-DBAE04C63B20}" sibTransId="{401B86E3-2033-4403-B9BC-0975BBABC9BF}"/>
    <dgm:cxn modelId="{20DE18F8-E88D-4361-8B73-5BF28A204FEF}" type="presOf" srcId="{B9E63D9D-FB64-454B-AC3F-4FF0451F5468}" destId="{1384754C-E21C-42E5-AFD0-DE03DEF4DBC1}" srcOrd="0" destOrd="1" presId="urn:microsoft.com/office/officeart/2005/8/layout/hProcess4"/>
    <dgm:cxn modelId="{57B8CF80-F6C3-4AEC-9A63-9DB568D1B13C}" srcId="{D51C5A06-72DC-4C7E-BF1B-2AA912899F40}" destId="{CC33922C-68AD-4C98-98EA-EC63CF27CEDF}" srcOrd="2" destOrd="0" parTransId="{56557126-5B52-4011-8ED5-27D7DCD76D0B}" sibTransId="{C2E7433E-8E59-4BE2-A2C2-C2084EF55ABA}"/>
    <dgm:cxn modelId="{90AAA55A-B999-4015-A0A3-A46D5B2C92AD}" type="presOf" srcId="{A30E41B2-429B-4FCD-A7D9-BF039AEDD67C}" destId="{912C9532-4ECB-462F-94F4-D1010B4263EA}" srcOrd="0" destOrd="1" presId="urn:microsoft.com/office/officeart/2005/8/layout/hProcess4"/>
    <dgm:cxn modelId="{B19F325F-B33B-40D2-93FF-9893CFE2D2AB}" type="presOf" srcId="{1112D2AF-21BD-4EA7-B763-23022F3A8B27}" destId="{3019163E-A675-4E64-AEAB-8620CC0A0F74}" srcOrd="0" destOrd="0" presId="urn:microsoft.com/office/officeart/2005/8/layout/hProcess4"/>
    <dgm:cxn modelId="{E5F1B905-4CE5-499C-BEF4-D99C2D5BE94A}" type="presOf" srcId="{BA9109B5-06CF-4893-B15D-DD381BFC6A96}" destId="{1384754C-E21C-42E5-AFD0-DE03DEF4DBC1}" srcOrd="0" destOrd="0" presId="urn:microsoft.com/office/officeart/2005/8/layout/hProcess4"/>
    <dgm:cxn modelId="{23602F7D-9EC7-424F-BB45-8CAA4CA28DA1}" srcId="{D51C5A06-72DC-4C7E-BF1B-2AA912899F40}" destId="{F5C09927-3C6F-4CC3-969E-BCA885AD71C3}" srcOrd="0" destOrd="0" parTransId="{7A2C8C8C-BE20-4603-B967-3D82D2C55E4B}" sibTransId="{1112D2AF-21BD-4EA7-B763-23022F3A8B27}"/>
    <dgm:cxn modelId="{1C296EA5-F515-48BA-B56D-0BDE1C952DE0}" srcId="{CC33922C-68AD-4C98-98EA-EC63CF27CEDF}" destId="{BA9109B5-06CF-4893-B15D-DD381BFC6A96}" srcOrd="0" destOrd="0" parTransId="{D0B3AD70-C124-4324-8F7E-1C8EB8A2691A}" sibTransId="{220893BD-D591-477E-9D46-97CF67D72078}"/>
    <dgm:cxn modelId="{7DFCA4D0-ED2D-4C7B-A870-C24CEB93A46A}" srcId="{CC33922C-68AD-4C98-98EA-EC63CF27CEDF}" destId="{B9E63D9D-FB64-454B-AC3F-4FF0451F5468}" srcOrd="1" destOrd="0" parTransId="{5DA1E534-66F8-4FA1-AB8B-84D643B4F4B4}" sibTransId="{B9ED64DE-F086-4109-B059-4ECF5C255660}"/>
    <dgm:cxn modelId="{BC5068D6-C7E6-49B7-B81D-535D5749F5C2}" type="presOf" srcId="{45B886A1-FFD8-4EBA-B061-D8E6DCE51DC2}" destId="{8743FD9C-9452-4B99-9530-034386B4C4E6}" srcOrd="1" destOrd="0" presId="urn:microsoft.com/office/officeart/2005/8/layout/hProcess4"/>
    <dgm:cxn modelId="{A995B99F-7542-4BB9-A1F8-AF29BC8BB9CD}" type="presOf" srcId="{D51C5A06-72DC-4C7E-BF1B-2AA912899F40}" destId="{D4A1DD13-A45B-4D1E-881F-ADE5DE29272B}" srcOrd="0" destOrd="0" presId="urn:microsoft.com/office/officeart/2005/8/layout/hProcess4"/>
    <dgm:cxn modelId="{6C4D5411-4EA0-4647-9C7E-DED6AA1812A9}" type="presOf" srcId="{E32D25FF-9990-4790-807A-0DB1BC756BAD}" destId="{8220782F-49C2-4841-BA9C-D2AF79C557B2}" srcOrd="0" destOrd="0" presId="urn:microsoft.com/office/officeart/2005/8/layout/hProcess4"/>
    <dgm:cxn modelId="{11CD15E5-5736-43DB-B2E7-E534FF72D810}" type="presOf" srcId="{CC33922C-68AD-4C98-98EA-EC63CF27CEDF}" destId="{537DFE30-2AE4-41E5-AA94-DA12A2959991}" srcOrd="0" destOrd="0" presId="urn:microsoft.com/office/officeart/2005/8/layout/hProcess4"/>
    <dgm:cxn modelId="{A077A24F-1FBD-4CD1-8FAA-D8555A02747E}" type="presOf" srcId="{F5C09927-3C6F-4CC3-969E-BCA885AD71C3}" destId="{8E8748D7-EB86-4DDB-9DD0-894EBA7454EF}" srcOrd="0" destOrd="0" presId="urn:microsoft.com/office/officeart/2005/8/layout/hProcess4"/>
    <dgm:cxn modelId="{A5A8A5FF-280E-44AD-B84E-4C5486D09A3E}" type="presParOf" srcId="{D4A1DD13-A45B-4D1E-881F-ADE5DE29272B}" destId="{A9BD3D78-6084-42E4-A5CC-BAF3E45A7938}" srcOrd="0" destOrd="0" presId="urn:microsoft.com/office/officeart/2005/8/layout/hProcess4"/>
    <dgm:cxn modelId="{8D8C8DB7-49A2-47D1-9758-CEDE0F4A619B}" type="presParOf" srcId="{D4A1DD13-A45B-4D1E-881F-ADE5DE29272B}" destId="{5FD28C9D-9C4F-4061-BA0F-821893BEB00C}" srcOrd="1" destOrd="0" presId="urn:microsoft.com/office/officeart/2005/8/layout/hProcess4"/>
    <dgm:cxn modelId="{22688BA3-CD20-459C-8F04-BECDDE576BA6}" type="presParOf" srcId="{D4A1DD13-A45B-4D1E-881F-ADE5DE29272B}" destId="{27201F5F-67A6-4237-8905-77C54500691C}" srcOrd="2" destOrd="0" presId="urn:microsoft.com/office/officeart/2005/8/layout/hProcess4"/>
    <dgm:cxn modelId="{7A9E2A43-72A2-46C4-B9B5-F4FD9982B7E8}" type="presParOf" srcId="{27201F5F-67A6-4237-8905-77C54500691C}" destId="{F29A0CFD-897F-4402-A59D-7E1244C139C7}" srcOrd="0" destOrd="0" presId="urn:microsoft.com/office/officeart/2005/8/layout/hProcess4"/>
    <dgm:cxn modelId="{FF780C96-BE95-4FEE-BFC5-BB1997EDF3ED}" type="presParOf" srcId="{F29A0CFD-897F-4402-A59D-7E1244C139C7}" destId="{115A1282-A827-4529-BA02-6E737B5119E2}" srcOrd="0" destOrd="0" presId="urn:microsoft.com/office/officeart/2005/8/layout/hProcess4"/>
    <dgm:cxn modelId="{3A53BF25-8F81-4F64-A16F-123163621D2F}" type="presParOf" srcId="{F29A0CFD-897F-4402-A59D-7E1244C139C7}" destId="{912C9532-4ECB-462F-94F4-D1010B4263EA}" srcOrd="1" destOrd="0" presId="urn:microsoft.com/office/officeart/2005/8/layout/hProcess4"/>
    <dgm:cxn modelId="{5F0FCF6D-2D31-408D-BA3E-6ABC8E957C49}" type="presParOf" srcId="{F29A0CFD-897F-4402-A59D-7E1244C139C7}" destId="{8743FD9C-9452-4B99-9530-034386B4C4E6}" srcOrd="2" destOrd="0" presId="urn:microsoft.com/office/officeart/2005/8/layout/hProcess4"/>
    <dgm:cxn modelId="{1DE49E6F-EF0A-4D8A-8063-542424BE6F15}" type="presParOf" srcId="{F29A0CFD-897F-4402-A59D-7E1244C139C7}" destId="{8E8748D7-EB86-4DDB-9DD0-894EBA7454EF}" srcOrd="3" destOrd="0" presId="urn:microsoft.com/office/officeart/2005/8/layout/hProcess4"/>
    <dgm:cxn modelId="{56537D70-3C6F-4A89-B3AE-9A609FE71E62}" type="presParOf" srcId="{F29A0CFD-897F-4402-A59D-7E1244C139C7}" destId="{4F0BF74E-AA43-4BF3-B09A-14DE1FFC75C7}" srcOrd="4" destOrd="0" presId="urn:microsoft.com/office/officeart/2005/8/layout/hProcess4"/>
    <dgm:cxn modelId="{CDB90978-BB51-488C-8866-523DEAD28C31}" type="presParOf" srcId="{27201F5F-67A6-4237-8905-77C54500691C}" destId="{3019163E-A675-4E64-AEAB-8620CC0A0F74}" srcOrd="1" destOrd="0" presId="urn:microsoft.com/office/officeart/2005/8/layout/hProcess4"/>
    <dgm:cxn modelId="{D56336B0-2A46-4521-BFE4-461A94411CF3}" type="presParOf" srcId="{27201F5F-67A6-4237-8905-77C54500691C}" destId="{72FCE038-9C6D-4920-B8A2-040C211392C0}" srcOrd="2" destOrd="0" presId="urn:microsoft.com/office/officeart/2005/8/layout/hProcess4"/>
    <dgm:cxn modelId="{0B108571-57E3-4A62-9360-859F50C4202C}" type="presParOf" srcId="{72FCE038-9C6D-4920-B8A2-040C211392C0}" destId="{E9EDE6D5-54BF-41D8-9DFE-EFCCE0F745C6}" srcOrd="0" destOrd="0" presId="urn:microsoft.com/office/officeart/2005/8/layout/hProcess4"/>
    <dgm:cxn modelId="{ECD7849C-0FB4-41A4-81EC-6FA53A70DCE8}" type="presParOf" srcId="{72FCE038-9C6D-4920-B8A2-040C211392C0}" destId="{0A3B4514-D617-43E4-9182-2FD71325F5D1}" srcOrd="1" destOrd="0" presId="urn:microsoft.com/office/officeart/2005/8/layout/hProcess4"/>
    <dgm:cxn modelId="{C7B60FD1-1FBF-4E1A-8B70-605E0C5A3B57}" type="presParOf" srcId="{72FCE038-9C6D-4920-B8A2-040C211392C0}" destId="{ECA50AE9-B0E4-4032-8A3D-CAEDB4F7C481}" srcOrd="2" destOrd="0" presId="urn:microsoft.com/office/officeart/2005/8/layout/hProcess4"/>
    <dgm:cxn modelId="{B25F3AFC-3087-41D1-8379-177D7E1BD4A4}" type="presParOf" srcId="{72FCE038-9C6D-4920-B8A2-040C211392C0}" destId="{8CFB2775-7954-4628-BCB2-491EB5420ABE}" srcOrd="3" destOrd="0" presId="urn:microsoft.com/office/officeart/2005/8/layout/hProcess4"/>
    <dgm:cxn modelId="{2FD320FE-3C50-4F30-B00C-BCC469C9A445}" type="presParOf" srcId="{72FCE038-9C6D-4920-B8A2-040C211392C0}" destId="{05E60A19-4EAB-4594-9309-3B94897D9ED4}" srcOrd="4" destOrd="0" presId="urn:microsoft.com/office/officeart/2005/8/layout/hProcess4"/>
    <dgm:cxn modelId="{FC8B0248-1AED-44F4-B1C6-267E4D7E7F60}" type="presParOf" srcId="{27201F5F-67A6-4237-8905-77C54500691C}" destId="{8220782F-49C2-4841-BA9C-D2AF79C557B2}" srcOrd="3" destOrd="0" presId="urn:microsoft.com/office/officeart/2005/8/layout/hProcess4"/>
    <dgm:cxn modelId="{5AE42AD1-4AD9-4A72-8ECE-CBB3AE70291E}" type="presParOf" srcId="{27201F5F-67A6-4237-8905-77C54500691C}" destId="{02731C54-8637-4EAC-9859-29A94D3DD0F8}" srcOrd="4" destOrd="0" presId="urn:microsoft.com/office/officeart/2005/8/layout/hProcess4"/>
    <dgm:cxn modelId="{C34AE3E0-E74B-4DB2-88C8-5029DA101C36}" type="presParOf" srcId="{02731C54-8637-4EAC-9859-29A94D3DD0F8}" destId="{E338FB94-1C7A-415E-A3CE-5737940AA68A}" srcOrd="0" destOrd="0" presId="urn:microsoft.com/office/officeart/2005/8/layout/hProcess4"/>
    <dgm:cxn modelId="{39AB21BC-825A-43F1-B6EF-7C1D2B2AE3BC}" type="presParOf" srcId="{02731C54-8637-4EAC-9859-29A94D3DD0F8}" destId="{1384754C-E21C-42E5-AFD0-DE03DEF4DBC1}" srcOrd="1" destOrd="0" presId="urn:microsoft.com/office/officeart/2005/8/layout/hProcess4"/>
    <dgm:cxn modelId="{2C6F3316-EA14-40EC-80DE-26727EAB1B8C}" type="presParOf" srcId="{02731C54-8637-4EAC-9859-29A94D3DD0F8}" destId="{5DB8E83F-5468-49B9-AA33-4DC4BBED3BFB}" srcOrd="2" destOrd="0" presId="urn:microsoft.com/office/officeart/2005/8/layout/hProcess4"/>
    <dgm:cxn modelId="{36E40FD7-AA39-431B-9DC9-D6F0BB30EED3}" type="presParOf" srcId="{02731C54-8637-4EAC-9859-29A94D3DD0F8}" destId="{537DFE30-2AE4-41E5-AA94-DA12A2959991}" srcOrd="3" destOrd="0" presId="urn:microsoft.com/office/officeart/2005/8/layout/hProcess4"/>
    <dgm:cxn modelId="{E5EF609D-8DBB-465B-95D3-4EA9157C2E4C}" type="presParOf" srcId="{02731C54-8637-4EAC-9859-29A94D3DD0F8}" destId="{00788BA5-8573-4A10-85A3-8E1EA4178D7E}" srcOrd="4" destOrd="0" presId="urn:microsoft.com/office/officeart/2005/8/layout/hProcess4"/>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extLst/>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a:lstStyle>
            <a:extLst/>
          </a:lstStyle>
          <a:p>
            <a:fld id="{31555DB1-8736-42A3-B48D-2B08FB93332A}" type="datetimeFigureOut">
              <a:rPr lang="en-US" smtClean="0"/>
              <a:pPr/>
              <a:t>12/3/2008</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a:lstStyle>
            <a:extLst/>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a:lstStyle>
            <a:extLst/>
          </a:lstStyle>
          <a:p>
            <a:fld id="{5400D380-E0D7-4EB1-B91E-BFCC7DA7F29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extLst/>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a:lstStyle>
            <a:extLst/>
          </a:lstStyle>
          <a:p>
            <a:fld id="{0BDB199F-A56C-4049-BA04-1447030960FF}" type="datetimeFigureOut">
              <a:rPr lang="en-US" smtClean="0"/>
              <a:pPr/>
              <a:t>12/3/2008</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anchor="ctr"/>
          <a:lstStyle>
            <a:extLst/>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a:lstStyle>
            <a:extLst/>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a:lstStyle>
            <a:extLst/>
          </a:lstStyle>
          <a:p>
            <a:fld id="{B3A019F3-8596-4028-9847-CBD3A185B07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50180" name="Rectangle 4"/>
          <p:cNvSpPr txBox="1">
            <a:spLocks noGrp="1"/>
          </p:cNvSpPr>
          <p:nvPr/>
        </p:nvSpPr>
        <p:spPr bwMode="auto">
          <a:xfrm>
            <a:off x="3884613" y="8685213"/>
            <a:ext cx="2971800" cy="457200"/>
          </a:xfrm>
          <a:prstGeom prst="rect">
            <a:avLst/>
          </a:prstGeom>
          <a:noFill/>
          <a:ln w="9525">
            <a:noFill/>
            <a:miter lim="800000"/>
            <a:headEnd/>
            <a:tailEnd/>
          </a:ln>
        </p:spPr>
        <p:txBody>
          <a:bodyPr/>
          <a:lstStyle/>
          <a:p>
            <a:fld id="{15450386-D035-4EF9-ABDB-216E7C906CB0}" type="slidenum">
              <a:rPr lang="en-US">
                <a:latin typeface="Calibri" pitchFamily="34" charset="0"/>
              </a:rPr>
              <a:pPr/>
              <a:t>10</a:t>
            </a:fld>
            <a:endParaRPr 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56324" name="Rectangle 4"/>
          <p:cNvSpPr txBox="1">
            <a:spLocks noGrp="1"/>
          </p:cNvSpPr>
          <p:nvPr/>
        </p:nvSpPr>
        <p:spPr bwMode="auto">
          <a:xfrm>
            <a:off x="3884613" y="8685213"/>
            <a:ext cx="2971800" cy="457200"/>
          </a:xfrm>
          <a:prstGeom prst="rect">
            <a:avLst/>
          </a:prstGeom>
          <a:noFill/>
          <a:ln w="9525">
            <a:noFill/>
            <a:miter lim="800000"/>
            <a:headEnd/>
            <a:tailEnd/>
          </a:ln>
        </p:spPr>
        <p:txBody>
          <a:bodyPr/>
          <a:lstStyle/>
          <a:p>
            <a:fld id="{6EAF1C37-D210-4B16-8B5F-326601301D60}" type="slidenum">
              <a:rPr lang="en-US">
                <a:latin typeface="Calibri" pitchFamily="34" charset="0"/>
              </a:rPr>
              <a:pPr/>
              <a:t>11</a:t>
            </a:fld>
            <a:endParaRPr 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35843" name="Rectangle 4"/>
          <p:cNvSpPr>
            <a:spLocks noGrp="1"/>
          </p:cNvSpPr>
          <p:nvPr>
            <p:ph type="sldNum" sz="quarter" idx="5"/>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68646E48-3B35-4CDC-A389-30DE9757D3E6}"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29699" name="Rectangle 4"/>
          <p:cNvSpPr>
            <a:spLocks noGrp="1"/>
          </p:cNvSpPr>
          <p:nvPr>
            <p:ph type="sldNum" sz="quarter" idx="5"/>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2B8C709F-8566-413E-9375-C7A281528B43}"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31747" name="Rectangle 4"/>
          <p:cNvSpPr>
            <a:spLocks noGrp="1"/>
          </p:cNvSpPr>
          <p:nvPr>
            <p:ph type="sldNum" sz="quarter" idx="5"/>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B0B01263-78B9-48D9-9713-F4F99334809B}"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33795" name="Rectangle 4"/>
          <p:cNvSpPr>
            <a:spLocks noGrp="1"/>
          </p:cNvSpPr>
          <p:nvPr>
            <p:ph type="sldNum" sz="quarter" idx="5"/>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D097C801-829C-428E-9517-1E399A90B917}"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2" name="Rectangle 2"/>
          <p:cNvSpPr>
            <a:spLocks noGrp="1"/>
          </p:cNvSpPr>
          <p:nvPr>
            <p:ph type="ctrTitle"/>
          </p:nvPr>
        </p:nvSpPr>
        <p:spPr>
          <a:xfrm>
            <a:off x="228600" y="4114800"/>
            <a:ext cx="7239000" cy="533400"/>
          </a:xfrm>
          <a:noFill/>
        </p:spPr>
        <p:txBody>
          <a:bodyPr vert="horz"/>
          <a:lstStyle>
            <a:lvl1pPr algn="l" eaLnBrk="1" latinLnBrk="0" hangingPunct="1">
              <a:defRPr kumimoji="0" sz="2000" b="0" cap="all" spc="150" baseline="0">
                <a:solidFill>
                  <a:schemeClr val="bg1"/>
                </a:solidFill>
              </a:defRPr>
            </a:lvl1pPr>
            <a:extLst/>
          </a:lstStyle>
          <a:p>
            <a:pPr eaLnBrk="1" latinLnBrk="1" hangingPunct="1"/>
            <a:r>
              <a:rPr lang="en-US" smtClean="0"/>
              <a:t>Click to edit Master title style</a:t>
            </a:r>
            <a:endParaRPr/>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eaLnBrk="1" latinLnBrk="0" hangingPunct="1">
              <a:buNone/>
              <a:defRPr kumimoji="0" sz="1100" b="1">
                <a:solidFill>
                  <a:schemeClr val="accent4">
                    <a:shade val="50000"/>
                  </a:schemeClr>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r>
              <a:rPr kumimoji="0" lang="en-US" dirty="0" smtClean="0"/>
              <a:t>Click to add author information</a:t>
            </a:r>
            <a:endParaRPr kumimoji="0" lang="en-US" dirty="0"/>
          </a:p>
        </p:txBody>
      </p:sp>
      <p:sp>
        <p:nvSpPr>
          <p:cNvPr id="15" name="Rectangle 15"/>
          <p:cNvSpPr>
            <a:spLocks noGrp="1"/>
          </p:cNvSpPr>
          <p:nvPr>
            <p:ph type="sldNum" sz="quarter" idx="11"/>
          </p:nvPr>
        </p:nvSpPr>
        <p:spPr>
          <a:xfrm>
            <a:off x="6477000" y="6477000"/>
            <a:ext cx="1021080" cy="304800"/>
          </a:xfrm>
        </p:spPr>
        <p:txBody>
          <a:bodyPr anchor="ctr"/>
          <a:lstStyle>
            <a:extLst/>
          </a:lstStyle>
          <a:p>
            <a:pPr algn="r"/>
            <a:fld id="{256D3EEF-DE4E-429D-8EC4-DDC531AFF587}" type="slidenum">
              <a:rPr kumimoji="0" lang="en-US" sz="1000" smtClean="0"/>
              <a:pPr algn="r"/>
              <a:t>‹#›</a:t>
            </a:fld>
            <a:endParaRPr kumimoji="0" lang="en-US" dirty="0"/>
          </a:p>
        </p:txBody>
      </p:sp>
      <p:sp>
        <p:nvSpPr>
          <p:cNvPr id="16" name="Rectangle 16"/>
          <p:cNvSpPr>
            <a:spLocks noGrp="1"/>
          </p:cNvSpPr>
          <p:nvPr>
            <p:ph type="ftr" sz="quarter" idx="12"/>
          </p:nvPr>
        </p:nvSpPr>
        <p:spPr/>
        <p:txBody>
          <a:bodyPr/>
          <a:lstStyle>
            <a:extLst/>
          </a:lstStyle>
          <a:p>
            <a:endParaRPr kumimoji="0" lang="en-US" dirty="0"/>
          </a:p>
        </p:txBody>
      </p:sp>
      <p:sp>
        <p:nvSpPr>
          <p:cNvPr id="8" name="Rectangle 10"/>
          <p:cNvSpPr/>
          <p:nvPr userDrawn="1"/>
        </p:nvSpPr>
        <p:spPr>
          <a:xfrm>
            <a:off x="0" y="0"/>
            <a:ext cx="9144000" cy="40386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10" name="Date Placeholder 9"/>
          <p:cNvSpPr>
            <a:spLocks noGrp="1"/>
          </p:cNvSpPr>
          <p:nvPr>
            <p:ph type="dt" sz="half" idx="10"/>
          </p:nvPr>
        </p:nvSpPr>
        <p:spPr>
          <a:xfrm>
            <a:off x="228600" y="6477000"/>
            <a:ext cx="1600200" cy="304800"/>
          </a:xfrm>
        </p:spPr>
        <p:txBody>
          <a:bodyPr anchor="ctr"/>
          <a:lstStyle>
            <a:lvl1pPr algn="l" eaLnBrk="1" latinLnBrk="0" hangingPunct="1">
              <a:defRPr kumimoji="0">
                <a:solidFill>
                  <a:srgbClr val="A0A0A0"/>
                </a:solidFill>
              </a:defRPr>
            </a:lvl1pPr>
            <a:extLst/>
          </a:lstStyle>
          <a:p>
            <a:fld id="{5A8D346D-A53F-433C-9D37-45A337EA482C}" type="datetime1">
              <a:rPr kumimoji="0" lang="en-US" smtClean="0"/>
              <a:pPr/>
              <a:t>12/3/2008</a:t>
            </a:fld>
            <a:endParaRPr kumimoji="0" lang="en-US" dirty="0"/>
          </a:p>
        </p:txBody>
      </p:sp>
      <p:sp>
        <p:nvSpPr>
          <p:cNvPr id="12" name="Rectangle 11"/>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pic>
        <p:nvPicPr>
          <p:cNvPr id="13" name="Picture 2"/>
          <p:cNvPicPr>
            <a:picLocks noChangeAspect="1" noChangeArrowheads="1"/>
          </p:cNvPicPr>
          <p:nvPr userDrawn="1"/>
        </p:nvPicPr>
        <p:blipFill>
          <a:blip r:embed="rId2"/>
          <a:srcRect/>
          <a:stretch>
            <a:fillRect/>
          </a:stretch>
        </p:blipFill>
        <p:spPr bwMode="auto">
          <a:xfrm>
            <a:off x="7410450" y="4953000"/>
            <a:ext cx="1733550" cy="190500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5" name="Rectangle 11"/>
          <p:cNvSpPr>
            <a:spLocks noGrp="1"/>
          </p:cNvSpPr>
          <p:nvPr>
            <p:ph sz="quarter" idx="15"/>
          </p:nvPr>
        </p:nvSpPr>
        <p:spPr>
          <a:xfrm>
            <a:off x="301752" y="609600"/>
            <a:ext cx="8074152"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18" name="Rectangle 11"/>
          <p:cNvSpPr>
            <a:spLocks noGrp="1"/>
          </p:cNvSpPr>
          <p:nvPr>
            <p:ph sz="quarter" idx="17"/>
          </p:nvPr>
        </p:nvSpPr>
        <p:spPr>
          <a:xfrm>
            <a:off x="301752" y="3547872"/>
            <a:ext cx="3965448"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23" name="Rectangle 11"/>
          <p:cNvSpPr>
            <a:spLocks noGrp="1"/>
          </p:cNvSpPr>
          <p:nvPr>
            <p:ph sz="quarter" idx="21"/>
          </p:nvPr>
        </p:nvSpPr>
        <p:spPr>
          <a:xfrm>
            <a:off x="4416552" y="3547872"/>
            <a:ext cx="3965448"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9" name="Rectangle 19"/>
          <p:cNvSpPr>
            <a:spLocks noGrp="1"/>
          </p:cNvSpPr>
          <p:nvPr>
            <p:ph type="dt" sz="half" idx="22"/>
          </p:nvPr>
        </p:nvSpPr>
        <p:spPr/>
        <p:txBody>
          <a:bodyPr/>
          <a:lstStyle>
            <a:extLst/>
          </a:lstStyle>
          <a:p>
            <a:pPr algn="r"/>
            <a:fld id="{FEC9D3F2-7140-49B9-866C-D21246A5836E}" type="datetime1">
              <a:rPr kumimoji="0" lang="en-US" smtClean="0"/>
              <a:pPr algn="r"/>
              <a:t>12/3/2008</a:t>
            </a:fld>
            <a:endParaRPr kumimoji="0" lang="en-US"/>
          </a:p>
        </p:txBody>
      </p:sp>
      <p:sp>
        <p:nvSpPr>
          <p:cNvPr id="20" name="Rectangle 20"/>
          <p:cNvSpPr>
            <a:spLocks noGrp="1"/>
          </p:cNvSpPr>
          <p:nvPr>
            <p:ph type="sldNum" sz="quarter" idx="23"/>
          </p:nvPr>
        </p:nvSpPr>
        <p:spPr/>
        <p:txBody>
          <a:bodyPr/>
          <a:lstStyle>
            <a:extLst/>
          </a:lstStyle>
          <a:p>
            <a:pPr algn="r"/>
            <a:fld id="{256D3EEF-DE4E-429D-8EC4-DDC531AFF587}" type="slidenum">
              <a:rPr kumimoji="0" lang="en-US" sz="1000" smtClean="0"/>
              <a:pPr algn="r"/>
              <a:t>‹#›</a:t>
            </a:fld>
            <a:endParaRPr kumimoji="0" lang="en-US"/>
          </a:p>
        </p:txBody>
      </p:sp>
      <p:sp>
        <p:nvSpPr>
          <p:cNvPr id="22" name="Rectangle 22"/>
          <p:cNvSpPr>
            <a:spLocks noGrp="1"/>
          </p:cNvSpPr>
          <p:nvPr>
            <p:ph type="ftr" sz="quarter" idx="24"/>
          </p:nvPr>
        </p:nvSpPr>
        <p:spPr/>
        <p:txBody>
          <a:bodyPr/>
          <a:lstStyle>
            <a:extLst/>
          </a:lstStyle>
          <a:p>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17" name="Rectangle 11"/>
          <p:cNvSpPr>
            <a:spLocks noGrp="1"/>
          </p:cNvSpPr>
          <p:nvPr>
            <p:ph sz="quarter" idx="15"/>
          </p:nvPr>
        </p:nvSpPr>
        <p:spPr>
          <a:xfrm>
            <a:off x="304800" y="609600"/>
            <a:ext cx="3962400"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20" name="Rectangle 11"/>
          <p:cNvSpPr>
            <a:spLocks noGrp="1"/>
          </p:cNvSpPr>
          <p:nvPr>
            <p:ph sz="quarter" idx="17"/>
          </p:nvPr>
        </p:nvSpPr>
        <p:spPr>
          <a:xfrm>
            <a:off x="301752" y="3547872"/>
            <a:ext cx="3965448"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24" name="Rectangle 11"/>
          <p:cNvSpPr>
            <a:spLocks noGrp="1"/>
          </p:cNvSpPr>
          <p:nvPr>
            <p:ph sz="quarter" idx="19"/>
          </p:nvPr>
        </p:nvSpPr>
        <p:spPr>
          <a:xfrm>
            <a:off x="4419600" y="609600"/>
            <a:ext cx="3962400"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26" name="Rectangle 11"/>
          <p:cNvSpPr>
            <a:spLocks noGrp="1"/>
          </p:cNvSpPr>
          <p:nvPr>
            <p:ph sz="quarter" idx="21"/>
          </p:nvPr>
        </p:nvSpPr>
        <p:spPr>
          <a:xfrm>
            <a:off x="4416552" y="3547872"/>
            <a:ext cx="3965448"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3" name="Rectangle 23"/>
          <p:cNvSpPr>
            <a:spLocks noGrp="1"/>
          </p:cNvSpPr>
          <p:nvPr>
            <p:ph type="dt" sz="half" idx="22"/>
          </p:nvPr>
        </p:nvSpPr>
        <p:spPr/>
        <p:txBody>
          <a:bodyPr/>
          <a:lstStyle>
            <a:extLst/>
          </a:lstStyle>
          <a:p>
            <a:pPr algn="r"/>
            <a:fld id="{CBEC585F-C108-48D6-9331-6628A0FBB73B}" type="datetime1">
              <a:rPr kumimoji="0" lang="en-US" smtClean="0"/>
              <a:pPr algn="r"/>
              <a:t>12/3/2008</a:t>
            </a:fld>
            <a:endParaRPr kumimoji="0" lang="en-US"/>
          </a:p>
        </p:txBody>
      </p:sp>
      <p:sp>
        <p:nvSpPr>
          <p:cNvPr id="27" name="Rectangle 27"/>
          <p:cNvSpPr>
            <a:spLocks noGrp="1"/>
          </p:cNvSpPr>
          <p:nvPr>
            <p:ph type="sldNum" sz="quarter" idx="23"/>
          </p:nvPr>
        </p:nvSpPr>
        <p:spPr/>
        <p:txBody>
          <a:bodyPr/>
          <a:lstStyle>
            <a:extLst/>
          </a:lstStyle>
          <a:p>
            <a:pPr algn="r"/>
            <a:fld id="{256D3EEF-DE4E-429D-8EC4-DDC531AFF587}" type="slidenum">
              <a:rPr kumimoji="0" lang="en-US" sz="1000" smtClean="0"/>
              <a:pPr algn="r"/>
              <a:t>‹#›</a:t>
            </a:fld>
            <a:endParaRPr kumimoji="0" lang="en-US"/>
          </a:p>
        </p:txBody>
      </p:sp>
      <p:sp>
        <p:nvSpPr>
          <p:cNvPr id="28" name="Rectangle 28"/>
          <p:cNvSpPr>
            <a:spLocks noGrp="1"/>
          </p:cNvSpPr>
          <p:nvPr>
            <p:ph type="ftr" sz="quarter" idx="24"/>
          </p:nvPr>
        </p:nvSpPr>
        <p:spPr/>
        <p:txBody>
          <a:bodyPr/>
          <a:lstStyle>
            <a:extLst/>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8" name="Rectangle 11"/>
          <p:cNvSpPr>
            <a:spLocks noGrp="1"/>
          </p:cNvSpPr>
          <p:nvPr>
            <p:ph sz="quarter" idx="16"/>
          </p:nvPr>
        </p:nvSpPr>
        <p:spPr>
          <a:xfrm>
            <a:off x="4419600" y="609600"/>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20" name="Rectangle 11"/>
          <p:cNvSpPr>
            <a:spLocks noGrp="1"/>
          </p:cNvSpPr>
          <p:nvPr>
            <p:ph sz="quarter" idx="15"/>
          </p:nvPr>
        </p:nvSpPr>
        <p:spPr>
          <a:xfrm>
            <a:off x="304800" y="609600"/>
            <a:ext cx="3962400" cy="56388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3" name="Rectangle 11"/>
          <p:cNvSpPr>
            <a:spLocks noGrp="1"/>
          </p:cNvSpPr>
          <p:nvPr>
            <p:ph sz="quarter" idx="18"/>
          </p:nvPr>
        </p:nvSpPr>
        <p:spPr>
          <a:xfrm>
            <a:off x="4416552" y="2569464"/>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5" name="Rectangle 11"/>
          <p:cNvSpPr>
            <a:spLocks noGrp="1"/>
          </p:cNvSpPr>
          <p:nvPr>
            <p:ph sz="quarter" idx="20"/>
          </p:nvPr>
        </p:nvSpPr>
        <p:spPr>
          <a:xfrm>
            <a:off x="4419600" y="4520184"/>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7" name="Rectangle 17"/>
          <p:cNvSpPr>
            <a:spLocks noGrp="1"/>
          </p:cNvSpPr>
          <p:nvPr>
            <p:ph type="dt" sz="half" idx="21"/>
          </p:nvPr>
        </p:nvSpPr>
        <p:spPr/>
        <p:txBody>
          <a:bodyPr/>
          <a:lstStyle>
            <a:extLst/>
          </a:lstStyle>
          <a:p>
            <a:pPr algn="r"/>
            <a:fld id="{7293A964-5F5E-47DC-ABD9-08A6A9FFD04F}" type="datetime1">
              <a:rPr kumimoji="0" lang="en-US" smtClean="0"/>
              <a:pPr algn="r"/>
              <a:t>12/3/2008</a:t>
            </a:fld>
            <a:endParaRPr kumimoji="0" lang="en-US"/>
          </a:p>
        </p:txBody>
      </p:sp>
      <p:sp>
        <p:nvSpPr>
          <p:cNvPr id="18" name="Rectangle 18"/>
          <p:cNvSpPr>
            <a:spLocks noGrp="1"/>
          </p:cNvSpPr>
          <p:nvPr>
            <p:ph type="sldNum" sz="quarter" idx="22"/>
          </p:nvPr>
        </p:nvSpPr>
        <p:spPr/>
        <p:txBody>
          <a:bodyPr/>
          <a:lstStyle>
            <a:extLst/>
          </a:lstStyle>
          <a:p>
            <a:pPr algn="r"/>
            <a:fld id="{256D3EEF-DE4E-429D-8EC4-DDC531AFF587}" type="slidenum">
              <a:rPr kumimoji="0" lang="en-US" sz="1000" smtClean="0"/>
              <a:pPr algn="r"/>
              <a:t>‹#›</a:t>
            </a:fld>
            <a:endParaRPr kumimoji="0" lang="en-US"/>
          </a:p>
        </p:txBody>
      </p:sp>
      <p:sp>
        <p:nvSpPr>
          <p:cNvPr id="21" name="Rectangle 21"/>
          <p:cNvSpPr>
            <a:spLocks noGrp="1"/>
          </p:cNvSpPr>
          <p:nvPr>
            <p:ph type="ftr" sz="quarter" idx="23"/>
          </p:nvPr>
        </p:nvSpPr>
        <p:spPr/>
        <p:txBody>
          <a:bodyPr/>
          <a:lstStyle>
            <a:extLst/>
          </a:lstStyle>
          <a:p>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21" name="Rectangle 11"/>
          <p:cNvSpPr>
            <a:spLocks noGrp="1"/>
          </p:cNvSpPr>
          <p:nvPr>
            <p:ph sz="quarter" idx="15"/>
          </p:nvPr>
        </p:nvSpPr>
        <p:spPr>
          <a:xfrm>
            <a:off x="4416552" y="609600"/>
            <a:ext cx="3962400" cy="56388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0" name="Rectangle 11"/>
          <p:cNvSpPr>
            <a:spLocks noGrp="1"/>
          </p:cNvSpPr>
          <p:nvPr>
            <p:ph sz="quarter" idx="16"/>
          </p:nvPr>
        </p:nvSpPr>
        <p:spPr>
          <a:xfrm>
            <a:off x="304800" y="609600"/>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4" name="Rectangle 11"/>
          <p:cNvSpPr>
            <a:spLocks noGrp="1"/>
          </p:cNvSpPr>
          <p:nvPr>
            <p:ph sz="quarter" idx="18"/>
          </p:nvPr>
        </p:nvSpPr>
        <p:spPr>
          <a:xfrm>
            <a:off x="301752" y="2569464"/>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6" name="Rectangle 11"/>
          <p:cNvSpPr>
            <a:spLocks noGrp="1"/>
          </p:cNvSpPr>
          <p:nvPr>
            <p:ph sz="quarter" idx="20"/>
          </p:nvPr>
        </p:nvSpPr>
        <p:spPr>
          <a:xfrm>
            <a:off x="304800" y="4520184"/>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7" name="Rectangle 17"/>
          <p:cNvSpPr>
            <a:spLocks noGrp="1"/>
          </p:cNvSpPr>
          <p:nvPr>
            <p:ph type="dt" sz="half" idx="21"/>
          </p:nvPr>
        </p:nvSpPr>
        <p:spPr/>
        <p:txBody>
          <a:bodyPr/>
          <a:lstStyle>
            <a:extLst/>
          </a:lstStyle>
          <a:p>
            <a:pPr algn="r"/>
            <a:fld id="{968C9C2A-D3B8-4543-8A47-F59C20C16D9A}" type="datetime1">
              <a:rPr kumimoji="0" lang="en-US" smtClean="0"/>
              <a:pPr algn="r"/>
              <a:t>12/3/2008</a:t>
            </a:fld>
            <a:endParaRPr kumimoji="0" lang="en-US" dirty="0"/>
          </a:p>
        </p:txBody>
      </p:sp>
      <p:sp>
        <p:nvSpPr>
          <p:cNvPr id="19" name="Rectangle 19"/>
          <p:cNvSpPr>
            <a:spLocks noGrp="1"/>
          </p:cNvSpPr>
          <p:nvPr>
            <p:ph type="sldNum" sz="quarter" idx="22"/>
          </p:nvPr>
        </p:nvSpPr>
        <p:spPr/>
        <p:txBody>
          <a:bodyPr/>
          <a:lstStyle>
            <a:extLst/>
          </a:lstStyle>
          <a:p>
            <a:pPr algn="r"/>
            <a:fld id="{256D3EEF-DE4E-429D-8EC4-DDC531AFF587}" type="slidenum">
              <a:rPr kumimoji="0" lang="en-US" sz="1000" smtClean="0"/>
              <a:pPr algn="r"/>
              <a:t>‹#›</a:t>
            </a:fld>
            <a:endParaRPr kumimoji="0" lang="en-US"/>
          </a:p>
        </p:txBody>
      </p:sp>
      <p:sp>
        <p:nvSpPr>
          <p:cNvPr id="20" name="Rectangle 20"/>
          <p:cNvSpPr>
            <a:spLocks noGrp="1"/>
          </p:cNvSpPr>
          <p:nvPr>
            <p:ph type="ftr" sz="quarter" idx="23"/>
          </p:nvPr>
        </p:nvSpPr>
        <p:spPr/>
        <p:txBody>
          <a:bodyPr/>
          <a:lstStyle>
            <a:extLst/>
          </a:lstStyle>
          <a:p>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24" name="Rectangle 11"/>
          <p:cNvSpPr>
            <a:spLocks noGrp="1"/>
          </p:cNvSpPr>
          <p:nvPr>
            <p:ph sz="quarter" idx="15"/>
          </p:nvPr>
        </p:nvSpPr>
        <p:spPr>
          <a:xfrm>
            <a:off x="304800" y="609600"/>
            <a:ext cx="3962400"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26" name="Rectangle 11"/>
          <p:cNvSpPr>
            <a:spLocks noGrp="1"/>
          </p:cNvSpPr>
          <p:nvPr>
            <p:ph sz="quarter" idx="17"/>
          </p:nvPr>
        </p:nvSpPr>
        <p:spPr>
          <a:xfrm>
            <a:off x="301752" y="3547872"/>
            <a:ext cx="3965448"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29" name="Rectangle 11"/>
          <p:cNvSpPr>
            <a:spLocks noGrp="1"/>
          </p:cNvSpPr>
          <p:nvPr>
            <p:ph sz="quarter" idx="18"/>
          </p:nvPr>
        </p:nvSpPr>
        <p:spPr>
          <a:xfrm>
            <a:off x="4419600" y="609600"/>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32" name="Rectangle 11"/>
          <p:cNvSpPr>
            <a:spLocks noGrp="1"/>
          </p:cNvSpPr>
          <p:nvPr>
            <p:ph sz="quarter" idx="20"/>
          </p:nvPr>
        </p:nvSpPr>
        <p:spPr>
          <a:xfrm>
            <a:off x="4416552" y="2569464"/>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34" name="Rectangle 11"/>
          <p:cNvSpPr>
            <a:spLocks noGrp="1"/>
          </p:cNvSpPr>
          <p:nvPr>
            <p:ph sz="quarter" idx="22"/>
          </p:nvPr>
        </p:nvSpPr>
        <p:spPr>
          <a:xfrm>
            <a:off x="4419600" y="4520184"/>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6" name="Rectangle 16"/>
          <p:cNvSpPr>
            <a:spLocks noGrp="1"/>
          </p:cNvSpPr>
          <p:nvPr>
            <p:ph type="dt" sz="half" idx="23"/>
          </p:nvPr>
        </p:nvSpPr>
        <p:spPr/>
        <p:txBody>
          <a:bodyPr/>
          <a:lstStyle>
            <a:extLst/>
          </a:lstStyle>
          <a:p>
            <a:pPr algn="r"/>
            <a:fld id="{29ED4C97-3C5D-482A-99AD-AD992C3024DE}" type="datetime1">
              <a:rPr kumimoji="0" lang="en-US" smtClean="0"/>
              <a:pPr algn="r"/>
              <a:t>12/3/2008</a:t>
            </a:fld>
            <a:endParaRPr kumimoji="0" lang="en-US"/>
          </a:p>
        </p:txBody>
      </p:sp>
      <p:sp>
        <p:nvSpPr>
          <p:cNvPr id="17" name="Rectangle 17"/>
          <p:cNvSpPr>
            <a:spLocks noGrp="1"/>
          </p:cNvSpPr>
          <p:nvPr>
            <p:ph type="sldNum" sz="quarter" idx="24"/>
          </p:nvPr>
        </p:nvSpPr>
        <p:spPr/>
        <p:txBody>
          <a:bodyPr/>
          <a:lstStyle>
            <a:extLst/>
          </a:lstStyle>
          <a:p>
            <a:pPr algn="r"/>
            <a:fld id="{256D3EEF-DE4E-429D-8EC4-DDC531AFF587}" type="slidenum">
              <a:rPr kumimoji="0" lang="en-US" sz="1000" smtClean="0"/>
              <a:pPr algn="r"/>
              <a:t>‹#›</a:t>
            </a:fld>
            <a:endParaRPr kumimoji="0" lang="en-US"/>
          </a:p>
        </p:txBody>
      </p:sp>
      <p:sp>
        <p:nvSpPr>
          <p:cNvPr id="18" name="Rectangle 18"/>
          <p:cNvSpPr>
            <a:spLocks noGrp="1"/>
          </p:cNvSpPr>
          <p:nvPr>
            <p:ph type="ftr" sz="quarter" idx="25"/>
          </p:nvPr>
        </p:nvSpPr>
        <p:spPr/>
        <p:txBody>
          <a:bodyPr/>
          <a:lstStyle>
            <a:extLst/>
          </a:lstStyle>
          <a:p>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22" name="Rectangle 11"/>
          <p:cNvSpPr>
            <a:spLocks noGrp="1"/>
          </p:cNvSpPr>
          <p:nvPr>
            <p:ph sz="quarter" idx="16"/>
          </p:nvPr>
        </p:nvSpPr>
        <p:spPr>
          <a:xfrm>
            <a:off x="307848" y="609600"/>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26" name="Rectangle 11"/>
          <p:cNvSpPr>
            <a:spLocks noGrp="1"/>
          </p:cNvSpPr>
          <p:nvPr>
            <p:ph sz="quarter" idx="18"/>
          </p:nvPr>
        </p:nvSpPr>
        <p:spPr>
          <a:xfrm>
            <a:off x="304800" y="2569464"/>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28" name="Rectangle 11"/>
          <p:cNvSpPr>
            <a:spLocks noGrp="1"/>
          </p:cNvSpPr>
          <p:nvPr>
            <p:ph sz="quarter" idx="20"/>
          </p:nvPr>
        </p:nvSpPr>
        <p:spPr>
          <a:xfrm>
            <a:off x="307848" y="4520184"/>
            <a:ext cx="3962400" cy="1728216"/>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13" name="Rectangle 11"/>
          <p:cNvSpPr>
            <a:spLocks noGrp="1"/>
          </p:cNvSpPr>
          <p:nvPr>
            <p:ph sz="quarter" idx="22"/>
          </p:nvPr>
        </p:nvSpPr>
        <p:spPr>
          <a:xfrm>
            <a:off x="4419600" y="609600"/>
            <a:ext cx="3962400"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16" name="Rectangle 11"/>
          <p:cNvSpPr>
            <a:spLocks noGrp="1"/>
          </p:cNvSpPr>
          <p:nvPr>
            <p:ph sz="quarter" idx="24"/>
          </p:nvPr>
        </p:nvSpPr>
        <p:spPr>
          <a:xfrm>
            <a:off x="4416552" y="3547872"/>
            <a:ext cx="3965448"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7" name="Rectangle 17"/>
          <p:cNvSpPr>
            <a:spLocks noGrp="1"/>
          </p:cNvSpPr>
          <p:nvPr>
            <p:ph type="dt" sz="half" idx="25"/>
          </p:nvPr>
        </p:nvSpPr>
        <p:spPr/>
        <p:txBody>
          <a:bodyPr/>
          <a:lstStyle>
            <a:extLst/>
          </a:lstStyle>
          <a:p>
            <a:pPr algn="r"/>
            <a:fld id="{3EF8FEE9-63ED-4C1B-8C25-9B47C2DA1E72}" type="datetime1">
              <a:rPr kumimoji="0" lang="en-US" smtClean="0"/>
              <a:pPr algn="r"/>
              <a:t>12/3/2008</a:t>
            </a:fld>
            <a:endParaRPr kumimoji="0" lang="en-US"/>
          </a:p>
        </p:txBody>
      </p:sp>
      <p:sp>
        <p:nvSpPr>
          <p:cNvPr id="18" name="Rectangle 18"/>
          <p:cNvSpPr>
            <a:spLocks noGrp="1"/>
          </p:cNvSpPr>
          <p:nvPr>
            <p:ph type="sldNum" sz="quarter" idx="26"/>
          </p:nvPr>
        </p:nvSpPr>
        <p:spPr/>
        <p:txBody>
          <a:bodyPr/>
          <a:lstStyle>
            <a:extLst/>
          </a:lstStyle>
          <a:p>
            <a:pPr algn="r"/>
            <a:fld id="{256D3EEF-DE4E-429D-8EC4-DDC531AFF587}" type="slidenum">
              <a:rPr kumimoji="0" lang="en-US" sz="1000" smtClean="0"/>
              <a:pPr algn="r"/>
              <a:t>‹#›</a:t>
            </a:fld>
            <a:endParaRPr kumimoji="0" lang="en-US"/>
          </a:p>
        </p:txBody>
      </p:sp>
      <p:sp>
        <p:nvSpPr>
          <p:cNvPr id="23" name="Rectangle 23"/>
          <p:cNvSpPr>
            <a:spLocks noGrp="1"/>
          </p:cNvSpPr>
          <p:nvPr>
            <p:ph type="ftr" sz="quarter" idx="27"/>
          </p:nvPr>
        </p:nvSpPr>
        <p:spPr/>
        <p:txBody>
          <a:bodyPr/>
          <a:lstStyle>
            <a:extLst/>
          </a:lstStyle>
          <a:p>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24" name="Rectangle 10"/>
          <p:cNvSpPr>
            <a:spLocks noGrp="1"/>
          </p:cNvSpPr>
          <p:nvPr>
            <p:ph type="pic" sz="quarter" idx="13" hasCustomPrompt="1"/>
          </p:nvPr>
        </p:nvSpPr>
        <p:spPr>
          <a:xfrm>
            <a:off x="1524000" y="1600200"/>
            <a:ext cx="1371600" cy="685800"/>
          </a:xfrm>
        </p:spPr>
        <p:txBody>
          <a:bodyPr/>
          <a:lstStyle>
            <a:extLst/>
          </a:lstStyle>
          <a:p>
            <a:r>
              <a:rPr kumimoji="0" lang="en-US" dirty="0" smtClean="0"/>
              <a:t>Company</a:t>
            </a:r>
            <a:r>
              <a:rPr kumimoji="0" lang="en-US" baseline="0" dirty="0" smtClean="0"/>
              <a:t> Logo</a:t>
            </a:r>
            <a:endParaRPr kumimoji="0" lang="en-US" dirty="0"/>
          </a:p>
        </p:txBody>
      </p:sp>
      <p:sp>
        <p:nvSpPr>
          <p:cNvPr id="19" name="Rectangle 10"/>
          <p:cNvSpPr>
            <a:spLocks noGrp="1"/>
          </p:cNvSpPr>
          <p:nvPr>
            <p:ph type="pic" sz="quarter" idx="29" hasCustomPrompt="1"/>
          </p:nvPr>
        </p:nvSpPr>
        <p:spPr>
          <a:xfrm>
            <a:off x="1524000" y="4038600"/>
            <a:ext cx="1371600" cy="685800"/>
          </a:xfrm>
        </p:spPr>
        <p:txBody>
          <a:bodyPr/>
          <a:lstStyle>
            <a:extLst/>
          </a:lstStyle>
          <a:p>
            <a:r>
              <a:rPr kumimoji="0" lang="en-US" dirty="0" smtClean="0"/>
              <a:t>Company</a:t>
            </a:r>
            <a:r>
              <a:rPr kumimoji="0" lang="en-US" baseline="0" dirty="0" smtClean="0"/>
              <a:t> Logo</a:t>
            </a:r>
            <a:endParaRPr kumimoji="0" lang="en-US" dirty="0"/>
          </a:p>
        </p:txBody>
      </p:sp>
      <p:sp>
        <p:nvSpPr>
          <p:cNvPr id="27" name="Rectangle 10"/>
          <p:cNvSpPr>
            <a:spLocks noGrp="1"/>
          </p:cNvSpPr>
          <p:nvPr>
            <p:ph type="pic" sz="quarter" idx="17" hasCustomPrompt="1"/>
          </p:nvPr>
        </p:nvSpPr>
        <p:spPr>
          <a:xfrm>
            <a:off x="3657600" y="1600200"/>
            <a:ext cx="1371600" cy="685800"/>
          </a:xfrm>
        </p:spPr>
        <p:txBody>
          <a:bodyPr/>
          <a:lstStyle>
            <a:extLst/>
          </a:lstStyle>
          <a:p>
            <a:r>
              <a:rPr kumimoji="0" lang="en-US" dirty="0" smtClean="0"/>
              <a:t>Company</a:t>
            </a:r>
            <a:r>
              <a:rPr kumimoji="0" lang="en-US" baseline="0" dirty="0" smtClean="0"/>
              <a:t> Logo</a:t>
            </a:r>
            <a:endParaRPr kumimoji="0" lang="en-US" dirty="0"/>
          </a:p>
        </p:txBody>
      </p:sp>
      <p:sp>
        <p:nvSpPr>
          <p:cNvPr id="11" name="Rectangle 10"/>
          <p:cNvSpPr>
            <a:spLocks noGrp="1"/>
          </p:cNvSpPr>
          <p:nvPr>
            <p:ph type="pic" sz="quarter" idx="30" hasCustomPrompt="1"/>
          </p:nvPr>
        </p:nvSpPr>
        <p:spPr>
          <a:xfrm>
            <a:off x="3657600" y="4038600"/>
            <a:ext cx="1371600" cy="685800"/>
          </a:xfrm>
        </p:spPr>
        <p:txBody>
          <a:bodyPr/>
          <a:lstStyle>
            <a:extLst/>
          </a:lstStyle>
          <a:p>
            <a:r>
              <a:rPr kumimoji="0" lang="en-US" dirty="0" smtClean="0"/>
              <a:t>Company</a:t>
            </a:r>
            <a:r>
              <a:rPr kumimoji="0" lang="en-US" baseline="0" dirty="0" smtClean="0"/>
              <a:t> Logo</a:t>
            </a:r>
            <a:endParaRPr kumimoji="0" lang="en-US" dirty="0"/>
          </a:p>
        </p:txBody>
      </p:sp>
      <p:sp>
        <p:nvSpPr>
          <p:cNvPr id="4" name="Rectangle 10"/>
          <p:cNvSpPr>
            <a:spLocks noGrp="1"/>
          </p:cNvSpPr>
          <p:nvPr>
            <p:ph type="pic" sz="quarter" idx="21" hasCustomPrompt="1"/>
          </p:nvPr>
        </p:nvSpPr>
        <p:spPr>
          <a:xfrm>
            <a:off x="5791200" y="1600200"/>
            <a:ext cx="1371600" cy="685800"/>
          </a:xfrm>
        </p:spPr>
        <p:txBody>
          <a:bodyPr/>
          <a:lstStyle>
            <a:extLst/>
          </a:lstStyle>
          <a:p>
            <a:r>
              <a:rPr kumimoji="0" lang="en-US" dirty="0" smtClean="0"/>
              <a:t>Company</a:t>
            </a:r>
            <a:r>
              <a:rPr kumimoji="0" lang="en-US" baseline="0" dirty="0" smtClean="0"/>
              <a:t> Logo</a:t>
            </a:r>
            <a:endParaRPr kumimoji="0" lang="en-US" dirty="0"/>
          </a:p>
        </p:txBody>
      </p:sp>
      <p:sp>
        <p:nvSpPr>
          <p:cNvPr id="15" name="Rectangle 10"/>
          <p:cNvSpPr>
            <a:spLocks noGrp="1"/>
          </p:cNvSpPr>
          <p:nvPr>
            <p:ph type="pic" sz="quarter" idx="31" hasCustomPrompt="1"/>
          </p:nvPr>
        </p:nvSpPr>
        <p:spPr>
          <a:xfrm>
            <a:off x="5791200" y="4038600"/>
            <a:ext cx="1371600" cy="685800"/>
          </a:xfrm>
        </p:spPr>
        <p:txBody>
          <a:bodyPr/>
          <a:lstStyle>
            <a:extLst/>
          </a:lstStyle>
          <a:p>
            <a:r>
              <a:rPr kumimoji="0" lang="en-US" dirty="0" smtClean="0"/>
              <a:t>Company</a:t>
            </a:r>
            <a:r>
              <a:rPr kumimoji="0" lang="en-US" baseline="0" dirty="0" smtClean="0"/>
              <a:t> Logo</a:t>
            </a:r>
            <a:endParaRPr kumimoji="0"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eaLnBrk="1" latinLnBrk="0" hangingPunct="1">
              <a:defRPr kumimoji="0" b="1"/>
            </a:lvl1pPr>
            <a:extLst/>
          </a:lstStyle>
          <a:p>
            <a:pPr lvl="0"/>
            <a:r>
              <a:rPr kumimoji="0" lang="en-US" dirty="0" smtClean="0"/>
              <a:t>Amount</a:t>
            </a:r>
            <a:endParaRPr kumimoji="0" lang="en-US" dirty="0"/>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eaLnBrk="1" latinLnBrk="0" hangingPunct="1">
              <a:defRPr kumimoji="0" b="1"/>
            </a:lvl1pPr>
            <a:extLst/>
          </a:lstStyle>
          <a:p>
            <a:pPr lvl="0"/>
            <a:r>
              <a:rPr kumimoji="0" lang="en-US" dirty="0" smtClean="0"/>
              <a:t>Amount</a:t>
            </a:r>
            <a:endParaRPr kumimoji="0" lang="en-US" dirty="0"/>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eaLnBrk="1" latinLnBrk="0" hangingPunct="1">
              <a:defRPr kumimoji="0" b="1"/>
            </a:lvl1pPr>
            <a:extLst/>
          </a:lstStyle>
          <a:p>
            <a:pPr lvl="0"/>
            <a:r>
              <a:rPr kumimoji="0" lang="en-US" dirty="0" smtClean="0"/>
              <a:t>Amount</a:t>
            </a:r>
            <a:endParaRPr kumimoji="0" lang="en-US" dirty="0"/>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eaLnBrk="1" latinLnBrk="0" hangingPunct="1">
              <a:defRPr kumimoji="0" b="1"/>
            </a:lvl1pPr>
            <a:extLst/>
          </a:lstStyle>
          <a:p>
            <a:pPr lvl="0"/>
            <a:r>
              <a:rPr kumimoji="0" lang="en-US" dirty="0" smtClean="0"/>
              <a:t>Amount</a:t>
            </a:r>
            <a:endParaRPr kumimoji="0" lang="en-US" dirty="0"/>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eaLnBrk="1" latinLnBrk="0" hangingPunct="1">
              <a:defRPr kumimoji="0" b="1"/>
            </a:lvl1pPr>
            <a:extLst/>
          </a:lstStyle>
          <a:p>
            <a:pPr lvl="0"/>
            <a:r>
              <a:rPr kumimoji="0" lang="en-US" dirty="0" smtClean="0"/>
              <a:t>Amount</a:t>
            </a:r>
            <a:endParaRPr kumimoji="0" lang="en-US" dirty="0"/>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eaLnBrk="1" latinLnBrk="0" hangingPunct="1">
              <a:defRPr kumimoji="0" b="1"/>
            </a:lvl1pPr>
            <a:extLst/>
          </a:lstStyle>
          <a:p>
            <a:pPr lvl="0"/>
            <a:r>
              <a:rPr kumimoji="0" lang="en-US" dirty="0" smtClean="0"/>
              <a:t>Amount</a:t>
            </a:r>
            <a:endParaRPr kumimoji="0" lang="en-US" dirty="0"/>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eaLnBrk="1" latinLnBrk="0" hangingPunct="1">
              <a:defRPr kumimoji="0" sz="800" i="1"/>
            </a:lvl1pPr>
            <a:extLst/>
          </a:lstStyle>
          <a:p>
            <a:pPr lvl="0"/>
            <a:r>
              <a:rPr kumimoji="0" lang="en-US" dirty="0" smtClean="0"/>
              <a:t>Date</a:t>
            </a:r>
            <a:endParaRPr kumimoji="0" lang="en-US" dirty="0"/>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eaLnBrk="1" latinLnBrk="0" hangingPunct="1">
              <a:defRPr kumimoji="0" sz="800" i="1"/>
            </a:lvl1pPr>
            <a:extLst/>
          </a:lstStyle>
          <a:p>
            <a:pPr lvl="0"/>
            <a:r>
              <a:rPr kumimoji="0" lang="en-US" dirty="0" smtClean="0"/>
              <a:t>Date</a:t>
            </a:r>
            <a:endParaRPr kumimoji="0" lang="en-US" dirty="0"/>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eaLnBrk="1" latinLnBrk="0" hangingPunct="1">
              <a:defRPr kumimoji="0" sz="800" i="1"/>
            </a:lvl1pPr>
            <a:extLst/>
          </a:lstStyle>
          <a:p>
            <a:pPr lvl="0"/>
            <a:r>
              <a:rPr kumimoji="0" lang="en-US" dirty="0" smtClean="0"/>
              <a:t>Date</a:t>
            </a:r>
            <a:endParaRPr kumimoji="0" lang="en-US" dirty="0"/>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eaLnBrk="1" latinLnBrk="0" hangingPunct="1">
              <a:defRPr kumimoji="0" sz="800" i="1"/>
            </a:lvl1pPr>
            <a:extLst/>
          </a:lstStyle>
          <a:p>
            <a:pPr lvl="0"/>
            <a:r>
              <a:rPr kumimoji="0" lang="en-US" dirty="0" smtClean="0"/>
              <a:t>Date</a:t>
            </a:r>
            <a:endParaRPr kumimoji="0" lang="en-US" dirty="0"/>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eaLnBrk="1" latinLnBrk="0" hangingPunct="1">
              <a:defRPr kumimoji="0" sz="800" i="1"/>
            </a:lvl1pPr>
            <a:extLst/>
          </a:lstStyle>
          <a:p>
            <a:pPr lvl="0"/>
            <a:r>
              <a:rPr kumimoji="0" lang="en-US" dirty="0" smtClean="0"/>
              <a:t>Date</a:t>
            </a:r>
            <a:endParaRPr kumimoji="0" lang="en-US" dirty="0"/>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eaLnBrk="1" latinLnBrk="0" hangingPunct="1">
              <a:defRPr kumimoji="0" sz="800" i="1"/>
            </a:lvl1pPr>
            <a:extLst/>
          </a:lstStyle>
          <a:p>
            <a:pPr lvl="0"/>
            <a:r>
              <a:rPr kumimoji="0" lang="en-US" dirty="0" smtClean="0"/>
              <a:t>Date</a:t>
            </a:r>
            <a:endParaRPr kumimoji="0" lang="en-US" dirty="0"/>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eaLnBrk="1" latinLnBrk="0" hangingPunct="1">
              <a:defRPr kumimoji="0" sz="800"/>
            </a:lvl1pPr>
            <a:extLst/>
          </a:lstStyle>
          <a:p>
            <a:pPr lvl="0"/>
            <a:r>
              <a:rPr kumimoji="0" lang="en-US" dirty="0" smtClean="0"/>
              <a:t>Description</a:t>
            </a:r>
            <a:endParaRPr kumimoji="0" lang="en-US" dirty="0"/>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eaLnBrk="1" latinLnBrk="0" hangingPunct="1">
              <a:defRPr kumimoji="0" sz="800"/>
            </a:lvl1pPr>
            <a:extLst/>
          </a:lstStyle>
          <a:p>
            <a:pPr lvl="0"/>
            <a:r>
              <a:rPr kumimoji="0" lang="en-US" dirty="0" smtClean="0"/>
              <a:t>Description</a:t>
            </a:r>
            <a:endParaRPr kumimoji="0" lang="en-US" dirty="0"/>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eaLnBrk="1" latinLnBrk="0" hangingPunct="1">
              <a:defRPr kumimoji="0" sz="800"/>
            </a:lvl1pPr>
            <a:extLst/>
          </a:lstStyle>
          <a:p>
            <a:pPr lvl="0"/>
            <a:r>
              <a:rPr kumimoji="0" lang="en-US" dirty="0" smtClean="0"/>
              <a:t>Description</a:t>
            </a:r>
            <a:endParaRPr kumimoji="0" lang="en-US" dirty="0"/>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eaLnBrk="1" latinLnBrk="0" hangingPunct="1">
              <a:defRPr kumimoji="0" sz="800"/>
            </a:lvl1pPr>
            <a:extLst/>
          </a:lstStyle>
          <a:p>
            <a:pPr lvl="0"/>
            <a:r>
              <a:rPr kumimoji="0" lang="en-US" dirty="0" smtClean="0"/>
              <a:t>Description</a:t>
            </a:r>
            <a:endParaRPr kumimoji="0" lang="en-US" dirty="0"/>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eaLnBrk="1" latinLnBrk="0" hangingPunct="1">
              <a:defRPr kumimoji="0" sz="800"/>
            </a:lvl1pPr>
            <a:extLst/>
          </a:lstStyle>
          <a:p>
            <a:pPr lvl="0"/>
            <a:r>
              <a:rPr kumimoji="0" lang="en-US" dirty="0" smtClean="0"/>
              <a:t>Description</a:t>
            </a:r>
            <a:endParaRPr kumimoji="0" lang="en-US" dirty="0"/>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eaLnBrk="1" latinLnBrk="0" hangingPunct="1">
              <a:defRPr kumimoji="0" sz="800"/>
            </a:lvl1pPr>
            <a:extLst/>
          </a:lstStyle>
          <a:p>
            <a:pPr lvl="0"/>
            <a:r>
              <a:rPr kumimoji="0" lang="en-US" dirty="0" smtClean="0"/>
              <a:t>Description</a:t>
            </a:r>
            <a:endParaRPr kumimoji="0" lang="en-US" dirty="0"/>
          </a:p>
        </p:txBody>
      </p:sp>
      <p:sp>
        <p:nvSpPr>
          <p:cNvPr id="39" name="Rectangle 51"/>
          <p:cNvSpPr>
            <a:spLocks noGrp="1"/>
          </p:cNvSpPr>
          <p:nvPr>
            <p:ph type="body" sz="quarter" idx="46"/>
          </p:nvPr>
        </p:nvSpPr>
        <p:spPr>
          <a:xfrm>
            <a:off x="304800" y="381000"/>
            <a:ext cx="8077200" cy="838200"/>
          </a:xfrm>
        </p:spPr>
        <p:txBody>
          <a:bodyPr/>
          <a:lstStyle>
            <a:lvl1pPr eaLnBrk="1" latinLnBrk="0" hangingPunct="1">
              <a:defRPr kumimoji="0" sz="1200"/>
            </a:lvl1pPr>
            <a:extLst/>
          </a:lstStyle>
          <a:p>
            <a:pPr lvl="0" eaLnBrk="1" latinLnBrk="1" hangingPunct="1"/>
            <a:r>
              <a:rPr lang="en-US" smtClean="0"/>
              <a:t>Click to edit Master text styles</a:t>
            </a:r>
          </a:p>
        </p:txBody>
      </p:sp>
      <p:sp>
        <p:nvSpPr>
          <p:cNvPr id="42" name="Rectangle 42"/>
          <p:cNvSpPr>
            <a:spLocks noGrp="1"/>
          </p:cNvSpPr>
          <p:nvPr>
            <p:ph type="dt" sz="half" idx="47"/>
          </p:nvPr>
        </p:nvSpPr>
        <p:spPr/>
        <p:txBody>
          <a:bodyPr/>
          <a:lstStyle>
            <a:extLst/>
          </a:lstStyle>
          <a:p>
            <a:pPr algn="r"/>
            <a:fld id="{E8BD303E-7304-41BE-B693-A76D7275A3B0}" type="datetime1">
              <a:rPr kumimoji="0" lang="en-US" smtClean="0"/>
              <a:pPr algn="r"/>
              <a:t>12/3/2008</a:t>
            </a:fld>
            <a:endParaRPr kumimoji="0" lang="en-US"/>
          </a:p>
        </p:txBody>
      </p:sp>
      <p:sp>
        <p:nvSpPr>
          <p:cNvPr id="43" name="Rectangle 43"/>
          <p:cNvSpPr>
            <a:spLocks noGrp="1"/>
          </p:cNvSpPr>
          <p:nvPr>
            <p:ph type="sldNum" sz="quarter" idx="48"/>
          </p:nvPr>
        </p:nvSpPr>
        <p:spPr/>
        <p:txBody>
          <a:bodyPr/>
          <a:lstStyle>
            <a:extLst/>
          </a:lstStyle>
          <a:p>
            <a:pPr algn="r"/>
            <a:fld id="{256D3EEF-DE4E-429D-8EC4-DDC531AFF587}" type="slidenum">
              <a:rPr kumimoji="0" lang="en-US" sz="1000" smtClean="0"/>
              <a:pPr algn="r"/>
              <a:t>‹#›</a:t>
            </a:fld>
            <a:endParaRPr kumimoji="0" lang="en-US"/>
          </a:p>
        </p:txBody>
      </p:sp>
      <p:sp>
        <p:nvSpPr>
          <p:cNvPr id="45" name="Rectangle 45"/>
          <p:cNvSpPr>
            <a:spLocks noGrp="1"/>
          </p:cNvSpPr>
          <p:nvPr>
            <p:ph type="ftr" sz="quarter" idx="49"/>
          </p:nvPr>
        </p:nvSpPr>
        <p:spPr/>
        <p:txBody>
          <a:bodyPr/>
          <a:lstStyle>
            <a:extLst/>
          </a:lstStyle>
          <a:p>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10400" y="76200"/>
            <a:ext cx="1371600" cy="228600"/>
          </a:xfrm>
        </p:spPr>
        <p:txBody>
          <a:bodyPr/>
          <a:lstStyle>
            <a:lvl1pPr>
              <a:defRPr/>
            </a:lvl1pPr>
          </a:lstStyle>
          <a:p>
            <a:pPr>
              <a:defRPr/>
            </a:pPr>
            <a:fld id="{BD1B9DD0-7475-4D8A-BE44-08C573FF90A9}" type="datetime1">
              <a:rPr lang="en-US"/>
              <a:pPr>
                <a:defRPr/>
              </a:pPr>
              <a:t>12/3/2008</a:t>
            </a:fld>
            <a:endParaRPr lang="en-US" dirty="0"/>
          </a:p>
        </p:txBody>
      </p:sp>
      <p:sp>
        <p:nvSpPr>
          <p:cNvPr id="3" name="Slide Number Placeholder 2"/>
          <p:cNvSpPr>
            <a:spLocks noGrp="1"/>
          </p:cNvSpPr>
          <p:nvPr>
            <p:ph type="sldNum" sz="quarter" idx="11"/>
          </p:nvPr>
        </p:nvSpPr>
        <p:spPr>
          <a:xfrm>
            <a:off x="6503988" y="6473825"/>
            <a:ext cx="990600" cy="304800"/>
          </a:xfrm>
        </p:spPr>
        <p:txBody>
          <a:bodyPr/>
          <a:lstStyle>
            <a:lvl1pPr>
              <a:defRPr/>
            </a:lvl1pPr>
          </a:lstStyle>
          <a:p>
            <a:pPr>
              <a:defRPr/>
            </a:pPr>
            <a:fld id="{876D6947-F98E-4BBE-B52F-8497258FAB05}" type="slidenum">
              <a:rPr lang="en-US"/>
              <a:pPr>
                <a:defRPr/>
              </a:pPr>
              <a:t>‹#›</a:t>
            </a:fld>
            <a:endParaRPr lang="en-US" dirty="0"/>
          </a:p>
        </p:txBody>
      </p:sp>
      <p:sp>
        <p:nvSpPr>
          <p:cNvPr id="4" name="Footer Placeholder 3"/>
          <p:cNvSpPr>
            <a:spLocks noGrp="1"/>
          </p:cNvSpPr>
          <p:nvPr>
            <p:ph type="ftr" sz="quarter" idx="12"/>
          </p:nvPr>
        </p:nvSpPr>
        <p:spPr>
          <a:xfrm>
            <a:off x="2705100" y="6477000"/>
            <a:ext cx="3733800" cy="304800"/>
          </a:xfr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eaLnBrk="1" latinLnBrk="0" hangingPunct="1">
              <a:buFontTx/>
              <a:buNone/>
              <a:defRPr kumimoji="0" sz="1100" baseline="0"/>
            </a:lvl1pPr>
            <a:extLst/>
          </a:lstStyle>
          <a:p>
            <a:pPr lvl="0"/>
            <a:r>
              <a:rPr kumimoji="0" lang="en-US" dirty="0" smtClean="0"/>
              <a:t>Click to add agenda item</a:t>
            </a:r>
            <a:endParaRPr kumimoji="0" lang="en-US" dirty="0"/>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eaLnBrk="1" latinLnBrk="0" hangingPunct="1">
              <a:buFontTx/>
              <a:buNone/>
              <a:defRPr kumimoji="0" sz="1100" baseline="0"/>
            </a:lvl1pPr>
            <a:extLst/>
          </a:lstStyle>
          <a:p>
            <a:pPr lvl="0"/>
            <a:r>
              <a:rPr kumimoji="0" lang="en-US" dirty="0" smtClean="0"/>
              <a:t>Click to add agenda item</a:t>
            </a:r>
            <a:endParaRPr kumimoji="0" lang="en-US" dirty="0"/>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eaLnBrk="1" latinLnBrk="0" hangingPunct="1">
              <a:buFontTx/>
              <a:buNone/>
              <a:defRPr kumimoji="0" sz="1100" baseline="0"/>
            </a:lvl1pPr>
            <a:extLst/>
          </a:lstStyle>
          <a:p>
            <a:pPr lvl="0"/>
            <a:r>
              <a:rPr kumimoji="0" lang="en-US" dirty="0" smtClean="0"/>
              <a:t>Click to add agenda item</a:t>
            </a:r>
            <a:endParaRPr kumimoji="0" lang="en-US" dirty="0"/>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dirty="0"/>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eaLnBrk="1" latinLnBrk="0" hangingPunct="1">
              <a:buFontTx/>
              <a:buNone/>
              <a:defRPr kumimoji="0" sz="1100"/>
            </a:lvl1pPr>
            <a:extLst/>
          </a:lstStyle>
          <a:p>
            <a:pPr lvl="0"/>
            <a:r>
              <a:rPr kumimoji="0" lang="en-US" dirty="0" smtClean="0"/>
              <a:t>Click to add agenda item</a:t>
            </a:r>
            <a:endParaRPr kumimoji="0" lang="en-US" dirty="0"/>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smtClean="0"/>
              <a:t>Page #</a:t>
            </a:r>
            <a:endParaRPr kumimoji="0" lang="en-US"/>
          </a:p>
        </p:txBody>
      </p:sp>
      <p:sp>
        <p:nvSpPr>
          <p:cNvPr id="32" name="Rectangle 32"/>
          <p:cNvSpPr>
            <a:spLocks noGrp="1"/>
          </p:cNvSpPr>
          <p:nvPr>
            <p:ph type="dt" sz="half" idx="39"/>
          </p:nvPr>
        </p:nvSpPr>
        <p:spPr/>
        <p:txBody>
          <a:bodyPr/>
          <a:lstStyle>
            <a:lvl1pPr eaLnBrk="1" latinLnBrk="0" hangingPunct="1">
              <a:defRPr kumimoji="0" sz="1000"/>
            </a:lvl1pPr>
            <a:extLst/>
          </a:lstStyle>
          <a:p>
            <a:pPr algn="r"/>
            <a:fld id="{F17F374F-8F2E-42FC-B8C0-8EDFCA32CD96}" type="datetime1">
              <a:rPr kumimoji="0" lang="en-US" smtClean="0"/>
              <a:pPr algn="r"/>
              <a:t>12/3/2008</a:t>
            </a:fld>
            <a:endParaRPr kumimoji="0" lang="en-US" dirty="0"/>
          </a:p>
        </p:txBody>
      </p:sp>
      <p:sp>
        <p:nvSpPr>
          <p:cNvPr id="33" name="Rectangle 33"/>
          <p:cNvSpPr>
            <a:spLocks noGrp="1"/>
          </p:cNvSpPr>
          <p:nvPr>
            <p:ph type="sldNum" sz="quarter" idx="40"/>
          </p:nvPr>
        </p:nvSpPr>
        <p:spPr/>
        <p:txBody>
          <a:bodyPr/>
          <a:lstStyle>
            <a:extLst/>
          </a:lstStyle>
          <a:p>
            <a:pPr algn="r"/>
            <a:fld id="{256D3EEF-DE4E-429D-8EC4-DDC531AFF587}" type="slidenum">
              <a:rPr kumimoji="0" lang="en-US" sz="1000" smtClean="0"/>
              <a:pPr algn="r"/>
              <a:t>‹#›</a:t>
            </a:fld>
            <a:endParaRPr kumimoji="0" lang="en-US"/>
          </a:p>
        </p:txBody>
      </p:sp>
      <p:sp>
        <p:nvSpPr>
          <p:cNvPr id="34" name="Rectangle 34"/>
          <p:cNvSpPr>
            <a:spLocks noGrp="1"/>
          </p:cNvSpPr>
          <p:nvPr>
            <p:ph type="ftr" sz="quarter" idx="41"/>
          </p:nvPr>
        </p:nvSpPr>
        <p:spPr/>
        <p:txBody>
          <a:bodyPr/>
          <a:lstStyle>
            <a:extLst/>
          </a:lstStyle>
          <a:p>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Rectangle 8"/>
          <p:cNvSpPr/>
          <p:nvPr userDrawn="1"/>
        </p:nvSpPr>
        <p:spPr>
          <a:xfrm>
            <a:off x="0" y="4038600"/>
            <a:ext cx="9144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14" name="Title 13"/>
          <p:cNvSpPr>
            <a:spLocks noGrp="1"/>
          </p:cNvSpPr>
          <p:nvPr>
            <p:ph type="ctrTitle"/>
          </p:nvPr>
        </p:nvSpPr>
        <p:spPr>
          <a:xfrm>
            <a:off x="228600" y="4114800"/>
            <a:ext cx="7239000" cy="533400"/>
          </a:xfrm>
          <a:noFill/>
        </p:spPr>
        <p:txBody>
          <a:bodyPr vert="horz"/>
          <a:lstStyle>
            <a:lvl1pPr algn="l" eaLnBrk="1" latinLnBrk="0" hangingPunct="1">
              <a:defRPr kumimoji="0" sz="2000" b="0" cap="all" spc="150" baseline="0">
                <a:solidFill>
                  <a:schemeClr val="bg1"/>
                </a:solidFill>
              </a:defRPr>
            </a:lvl1pPr>
            <a:extLst/>
          </a:lstStyle>
          <a:p>
            <a:r>
              <a:rPr kumimoji="0" lang="en-US" smtClean="0"/>
              <a:t>Click to edit Master title style</a:t>
            </a:r>
            <a:endParaRPr kumimoji="0" lang="en-US" dirty="0"/>
          </a:p>
        </p:txBody>
      </p:sp>
      <p:sp>
        <p:nvSpPr>
          <p:cNvPr id="3" name="Rectangle 3"/>
          <p:cNvSpPr>
            <a:spLocks noGrp="1"/>
          </p:cNvSpPr>
          <p:nvPr>
            <p:ph type="dt" sz="half" idx="10"/>
          </p:nvPr>
        </p:nvSpPr>
        <p:spPr>
          <a:xfrm>
            <a:off x="228600" y="6477000"/>
            <a:ext cx="1600200" cy="304800"/>
          </a:xfrm>
        </p:spPr>
        <p:txBody>
          <a:bodyPr anchor="ctr"/>
          <a:lstStyle>
            <a:lvl1pPr algn="l" eaLnBrk="1" latinLnBrk="0" hangingPunct="1">
              <a:defRPr kumimoji="0">
                <a:solidFill>
                  <a:srgbClr val="A0A0A0"/>
                </a:solidFill>
              </a:defRPr>
            </a:lvl1pPr>
            <a:extLst/>
          </a:lstStyle>
          <a:p>
            <a:fld id="{5A8D346D-A53F-433C-9D37-45A337EA482C}" type="datetime1">
              <a:rPr kumimoji="0" lang="en-US" smtClean="0"/>
              <a:pPr/>
              <a:t>12/3/2008</a:t>
            </a:fld>
            <a:endParaRPr kumimoji="0" lang="en-US" dirty="0"/>
          </a:p>
        </p:txBody>
      </p:sp>
      <p:sp>
        <p:nvSpPr>
          <p:cNvPr id="4" name="Rectangle 4"/>
          <p:cNvSpPr>
            <a:spLocks noGrp="1"/>
          </p:cNvSpPr>
          <p:nvPr>
            <p:ph type="ftr" sz="quarter" idx="11"/>
          </p:nvPr>
        </p:nvSpPr>
        <p:spPr>
          <a:xfrm>
            <a:off x="2705100" y="6477000"/>
            <a:ext cx="3733800" cy="304800"/>
          </a:xfrm>
        </p:spPr>
        <p:txBody>
          <a:bodyPr/>
          <a:lstStyle>
            <a:lvl1pPr eaLnBrk="1" latinLnBrk="0" hangingPunct="1">
              <a:defRPr kumimoji="0">
                <a:solidFill>
                  <a:schemeClr val="bg1"/>
                </a:solidFill>
              </a:defRPr>
            </a:lvl1pPr>
            <a:extLst/>
          </a:lstStyle>
          <a:p>
            <a:endParaRPr kumimoji="0"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extLst/>
          </a:lstStyle>
          <a:p>
            <a:pPr algn="r"/>
            <a:fld id="{256D3EEF-DE4E-429D-8EC4-DDC531AFF587}" type="slidenum">
              <a:rPr kumimoji="0" lang="en-US" sz="1000" smtClean="0"/>
              <a:pPr algn="r"/>
              <a:t>‹#›</a:t>
            </a:fld>
            <a:endParaRPr kumimoji="0" lang="en-US" dirty="0"/>
          </a:p>
        </p:txBody>
      </p:sp>
      <p:pic>
        <p:nvPicPr>
          <p:cNvPr id="10" name="Rectangle 9"/>
          <p:cNvPicPr>
            <a:picLocks noChangeAspect="1"/>
          </p:cNvPicPr>
          <p:nvPr/>
        </p:nvPicPr>
        <p:blipFill>
          <a:blip r:embed="rId2">
            <a:duotone>
              <a:schemeClr val="accent4"/>
              <a:srgbClr val="FFFFFF"/>
            </a:duotone>
          </a:blip>
          <a:stretch>
            <a:fillRect/>
          </a:stretch>
        </p:blipFill>
        <p:spPr>
          <a:xfrm>
            <a:off x="7601712" y="6239256"/>
            <a:ext cx="838200" cy="616077"/>
          </a:xfrm>
          <a:prstGeom prst="rect">
            <a:avLst/>
          </a:prstGeom>
          <a:noFill/>
          <a:ln>
            <a:noFill/>
          </a:ln>
        </p:spPr>
      </p:pic>
      <p:sp>
        <p:nvSpPr>
          <p:cNvPr id="11" name="Rectangle 10"/>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7" name="Rectangle 7"/>
          <p:cNvSpPr>
            <a:spLocks noGrp="1"/>
          </p:cNvSpPr>
          <p:nvPr>
            <p:ph type="dt" sz="half" idx="14"/>
          </p:nvPr>
        </p:nvSpPr>
        <p:spPr/>
        <p:txBody>
          <a:bodyPr/>
          <a:lstStyle>
            <a:extLst/>
          </a:lstStyle>
          <a:p>
            <a:pPr algn="r"/>
            <a:fld id="{F7F1F872-C5DE-403B-85F0-1024E6CA1886}" type="datetime1">
              <a:rPr kumimoji="0" lang="en-US" smtClean="0"/>
              <a:pPr algn="r"/>
              <a:t>12/3/2008</a:t>
            </a:fld>
            <a:endParaRPr kumimoji="0" lang="en-US"/>
          </a:p>
        </p:txBody>
      </p:sp>
      <p:sp>
        <p:nvSpPr>
          <p:cNvPr id="8" name="Rectangle 8"/>
          <p:cNvSpPr>
            <a:spLocks noGrp="1"/>
          </p:cNvSpPr>
          <p:nvPr>
            <p:ph type="sldNum" sz="quarter" idx="15"/>
          </p:nvPr>
        </p:nvSpPr>
        <p:spPr/>
        <p:txBody>
          <a:bodyPr/>
          <a:lstStyle>
            <a:extLst/>
          </a:lstStyle>
          <a:p>
            <a:pPr algn="r"/>
            <a:fld id="{256D3EEF-DE4E-429D-8EC4-DDC531AFF587}" type="slidenum">
              <a:rPr kumimoji="0" lang="en-US" sz="1000" smtClean="0"/>
              <a:pPr algn="r"/>
              <a:t>‹#›</a:t>
            </a:fld>
            <a:endParaRPr kumimoji="0" lang="en-US"/>
          </a:p>
        </p:txBody>
      </p:sp>
      <p:sp>
        <p:nvSpPr>
          <p:cNvPr id="9" name="Rectangle 9"/>
          <p:cNvSpPr>
            <a:spLocks noGrp="1"/>
          </p:cNvSpPr>
          <p:nvPr>
            <p:ph type="ftr" sz="quarter" idx="16"/>
          </p:nvPr>
        </p:nvSpPr>
        <p:spPr/>
        <p:txBody>
          <a:bodyPr/>
          <a:lstStyle>
            <a:extLst/>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6" name="Rectangle 6"/>
          <p:cNvSpPr>
            <a:spLocks noGrp="1"/>
          </p:cNvSpPr>
          <p:nvPr>
            <p:ph type="dt" sz="half" idx="10"/>
          </p:nvPr>
        </p:nvSpPr>
        <p:spPr/>
        <p:txBody>
          <a:bodyPr/>
          <a:lstStyle>
            <a:extLst/>
          </a:lstStyle>
          <a:p>
            <a:pPr algn="r"/>
            <a:fld id="{73B9D0E9-7F95-4423-9114-95494EF8154E}" type="datetime1">
              <a:rPr kumimoji="0" lang="en-US" smtClean="0"/>
              <a:pPr algn="r"/>
              <a:t>12/3/2008</a:t>
            </a:fld>
            <a:endParaRPr kumimoji="0" lang="en-US"/>
          </a:p>
        </p:txBody>
      </p:sp>
      <p:sp>
        <p:nvSpPr>
          <p:cNvPr id="8" name="Rectangle 8"/>
          <p:cNvSpPr>
            <a:spLocks noGrp="1"/>
          </p:cNvSpPr>
          <p:nvPr>
            <p:ph type="sldNum" sz="quarter" idx="11"/>
          </p:nvPr>
        </p:nvSpPr>
        <p:spPr/>
        <p:txBody>
          <a:bodyPr/>
          <a:lstStyle>
            <a:extLst/>
          </a:lstStyle>
          <a:p>
            <a:pPr algn="r"/>
            <a:fld id="{256D3EEF-DE4E-429D-8EC4-DDC531AFF587}" type="slidenum">
              <a:rPr kumimoji="0" lang="en-US" sz="1000" smtClean="0"/>
              <a:pPr algn="r"/>
              <a:t>‹#›</a:t>
            </a:fld>
            <a:endParaRPr kumimoji="0" lang="en-US"/>
          </a:p>
        </p:txBody>
      </p:sp>
      <p:sp>
        <p:nvSpPr>
          <p:cNvPr id="9" name="Rectangle 9"/>
          <p:cNvSpPr>
            <a:spLocks noGrp="1"/>
          </p:cNvSpPr>
          <p:nvPr>
            <p:ph type="ftr" sz="quarter" idx="12"/>
          </p:nvPr>
        </p:nvSpPr>
        <p:spPr/>
        <p:txBody>
          <a:bodyPr/>
          <a:lstStyle>
            <a:extLst/>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1" name="Rectangle 11"/>
          <p:cNvSpPr>
            <a:spLocks noGrp="1"/>
          </p:cNvSpPr>
          <p:nvPr>
            <p:ph sz="quarter" idx="15"/>
          </p:nvPr>
        </p:nvSpPr>
        <p:spPr>
          <a:xfrm>
            <a:off x="304800" y="609600"/>
            <a:ext cx="8077200" cy="56388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9" name="Rectangle 9"/>
          <p:cNvSpPr>
            <a:spLocks noGrp="1"/>
          </p:cNvSpPr>
          <p:nvPr>
            <p:ph type="dt" sz="half" idx="16"/>
          </p:nvPr>
        </p:nvSpPr>
        <p:spPr/>
        <p:txBody>
          <a:bodyPr/>
          <a:lstStyle>
            <a:extLst/>
          </a:lstStyle>
          <a:p>
            <a:pPr algn="r"/>
            <a:fld id="{828FD173-2CB3-4214-8741-970D8D476901}" type="datetime1">
              <a:rPr kumimoji="0" lang="en-US" smtClean="0"/>
              <a:pPr algn="r"/>
              <a:t>12/3/2008</a:t>
            </a:fld>
            <a:endParaRPr kumimoji="0" lang="en-US"/>
          </a:p>
        </p:txBody>
      </p:sp>
      <p:sp>
        <p:nvSpPr>
          <p:cNvPr id="10" name="Rectangle 10"/>
          <p:cNvSpPr>
            <a:spLocks noGrp="1"/>
          </p:cNvSpPr>
          <p:nvPr>
            <p:ph type="sldNum" sz="quarter" idx="17"/>
          </p:nvPr>
        </p:nvSpPr>
        <p:spPr/>
        <p:txBody>
          <a:bodyPr/>
          <a:lstStyle>
            <a:extLst/>
          </a:lstStyle>
          <a:p>
            <a:pPr algn="r"/>
            <a:fld id="{256D3EEF-DE4E-429D-8EC4-DDC531AFF587}" type="slidenum">
              <a:rPr kumimoji="0" lang="en-US" sz="1000" smtClean="0"/>
              <a:pPr algn="r"/>
              <a:t>‹#›</a:t>
            </a:fld>
            <a:endParaRPr kumimoji="0" lang="en-US"/>
          </a:p>
        </p:txBody>
      </p:sp>
      <p:sp>
        <p:nvSpPr>
          <p:cNvPr id="12" name="Rectangle 12"/>
          <p:cNvSpPr>
            <a:spLocks noGrp="1"/>
          </p:cNvSpPr>
          <p:nvPr>
            <p:ph type="ftr" sz="quarter" idx="18"/>
          </p:nvPr>
        </p:nvSpPr>
        <p:spPr/>
        <p:txBody>
          <a:bodyPr/>
          <a:lstStyle>
            <a:extLst/>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9" name="Rectangle 11"/>
          <p:cNvSpPr>
            <a:spLocks noGrp="1"/>
          </p:cNvSpPr>
          <p:nvPr>
            <p:ph sz="quarter" idx="15"/>
          </p:nvPr>
        </p:nvSpPr>
        <p:spPr>
          <a:xfrm>
            <a:off x="304800" y="609600"/>
            <a:ext cx="3962400" cy="56388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5" name="Rectangle 11"/>
          <p:cNvSpPr>
            <a:spLocks noGrp="1"/>
          </p:cNvSpPr>
          <p:nvPr>
            <p:ph sz="quarter" idx="17"/>
          </p:nvPr>
        </p:nvSpPr>
        <p:spPr>
          <a:xfrm>
            <a:off x="4416552" y="609600"/>
            <a:ext cx="3962400" cy="56388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3" name="Rectangle 13"/>
          <p:cNvSpPr>
            <a:spLocks noGrp="1"/>
          </p:cNvSpPr>
          <p:nvPr>
            <p:ph type="dt" sz="half" idx="18"/>
          </p:nvPr>
        </p:nvSpPr>
        <p:spPr/>
        <p:txBody>
          <a:bodyPr/>
          <a:lstStyle>
            <a:extLst/>
          </a:lstStyle>
          <a:p>
            <a:pPr algn="r"/>
            <a:fld id="{A1704A40-8D3B-4404-9986-2B5D36474D63}" type="datetime1">
              <a:rPr kumimoji="0" lang="en-US" smtClean="0"/>
              <a:pPr algn="r"/>
              <a:t>12/3/2008</a:t>
            </a:fld>
            <a:endParaRPr kumimoji="0" lang="en-US"/>
          </a:p>
        </p:txBody>
      </p:sp>
      <p:sp>
        <p:nvSpPr>
          <p:cNvPr id="16" name="Rectangle 16"/>
          <p:cNvSpPr>
            <a:spLocks noGrp="1"/>
          </p:cNvSpPr>
          <p:nvPr>
            <p:ph type="sldNum" sz="quarter" idx="19"/>
          </p:nvPr>
        </p:nvSpPr>
        <p:spPr/>
        <p:txBody>
          <a:bodyPr/>
          <a:lstStyle>
            <a:extLst/>
          </a:lstStyle>
          <a:p>
            <a:pPr algn="r"/>
            <a:fld id="{256D3EEF-DE4E-429D-8EC4-DDC531AFF587}" type="slidenum">
              <a:rPr kumimoji="0" lang="en-US" sz="1000" smtClean="0"/>
              <a:pPr algn="r"/>
              <a:t>‹#›</a:t>
            </a:fld>
            <a:endParaRPr kumimoji="0" lang="en-US"/>
          </a:p>
        </p:txBody>
      </p:sp>
      <p:sp>
        <p:nvSpPr>
          <p:cNvPr id="17" name="Rectangle 17"/>
          <p:cNvSpPr>
            <a:spLocks noGrp="1"/>
          </p:cNvSpPr>
          <p:nvPr>
            <p:ph type="ftr" sz="quarter" idx="20"/>
          </p:nvPr>
        </p:nvSpPr>
        <p:spPr/>
        <p:txBody>
          <a:bodyPr/>
          <a:lstStyle>
            <a:extLst/>
          </a:lstStyle>
          <a:p>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18" name="Rectangle 11"/>
          <p:cNvSpPr>
            <a:spLocks noGrp="1"/>
          </p:cNvSpPr>
          <p:nvPr>
            <p:ph sz="quarter" idx="15"/>
          </p:nvPr>
        </p:nvSpPr>
        <p:spPr>
          <a:xfrm>
            <a:off x="304800" y="609600"/>
            <a:ext cx="3962400"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17" name="Rectangle 11"/>
          <p:cNvSpPr>
            <a:spLocks noGrp="1"/>
          </p:cNvSpPr>
          <p:nvPr>
            <p:ph sz="quarter" idx="17"/>
          </p:nvPr>
        </p:nvSpPr>
        <p:spPr>
          <a:xfrm>
            <a:off x="301752" y="3547872"/>
            <a:ext cx="3965448"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21" name="Rectangle 11"/>
          <p:cNvSpPr>
            <a:spLocks noGrp="1"/>
          </p:cNvSpPr>
          <p:nvPr>
            <p:ph sz="quarter" idx="19"/>
          </p:nvPr>
        </p:nvSpPr>
        <p:spPr>
          <a:xfrm>
            <a:off x="4416552" y="609600"/>
            <a:ext cx="3962400" cy="56388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3" name="Rectangle 13"/>
          <p:cNvSpPr>
            <a:spLocks noGrp="1"/>
          </p:cNvSpPr>
          <p:nvPr>
            <p:ph type="dt" sz="half" idx="20"/>
          </p:nvPr>
        </p:nvSpPr>
        <p:spPr/>
        <p:txBody>
          <a:bodyPr/>
          <a:lstStyle>
            <a:extLst/>
          </a:lstStyle>
          <a:p>
            <a:pPr algn="r"/>
            <a:fld id="{DE3B91AD-F2C9-43CB-A84C-1D5C130F2509}" type="datetime1">
              <a:rPr kumimoji="0" lang="en-US" smtClean="0"/>
              <a:pPr algn="r"/>
              <a:t>12/3/2008</a:t>
            </a:fld>
            <a:endParaRPr kumimoji="0" lang="en-US"/>
          </a:p>
        </p:txBody>
      </p:sp>
      <p:sp>
        <p:nvSpPr>
          <p:cNvPr id="19" name="Rectangle 19"/>
          <p:cNvSpPr>
            <a:spLocks noGrp="1"/>
          </p:cNvSpPr>
          <p:nvPr>
            <p:ph type="sldNum" sz="quarter" idx="21"/>
          </p:nvPr>
        </p:nvSpPr>
        <p:spPr/>
        <p:txBody>
          <a:bodyPr/>
          <a:lstStyle>
            <a:extLst/>
          </a:lstStyle>
          <a:p>
            <a:pPr algn="r"/>
            <a:fld id="{256D3EEF-DE4E-429D-8EC4-DDC531AFF587}" type="slidenum">
              <a:rPr kumimoji="0" lang="en-US" sz="1000" smtClean="0"/>
              <a:pPr algn="r"/>
              <a:t>‹#›</a:t>
            </a:fld>
            <a:endParaRPr kumimoji="0" lang="en-US"/>
          </a:p>
        </p:txBody>
      </p:sp>
      <p:sp>
        <p:nvSpPr>
          <p:cNvPr id="22" name="Rectangle 22"/>
          <p:cNvSpPr>
            <a:spLocks noGrp="1"/>
          </p:cNvSpPr>
          <p:nvPr>
            <p:ph type="ftr" sz="quarter" idx="22"/>
          </p:nvPr>
        </p:nvSpPr>
        <p:spPr/>
        <p:txBody>
          <a:bodyPr/>
          <a:lstStyle>
            <a:extLst/>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extLst/>
          </a:lstStyle>
          <a:p>
            <a:pPr eaLnBrk="1" latinLnBrk="1" hangingPunct="1"/>
            <a:r>
              <a:rPr lang="en-US" smtClean="0"/>
              <a:t>Click to edit Master title style</a:t>
            </a:r>
            <a:endParaRPr/>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dirty="0"/>
          </a:p>
        </p:txBody>
      </p:sp>
      <p:sp>
        <p:nvSpPr>
          <p:cNvPr id="14" name="Rectangle 11"/>
          <p:cNvSpPr>
            <a:spLocks noGrp="1"/>
          </p:cNvSpPr>
          <p:nvPr>
            <p:ph sz="quarter" idx="15"/>
          </p:nvPr>
        </p:nvSpPr>
        <p:spPr>
          <a:xfrm>
            <a:off x="304800" y="609600"/>
            <a:ext cx="3962400" cy="56388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17" name="Rectangle 11"/>
          <p:cNvSpPr>
            <a:spLocks noGrp="1"/>
          </p:cNvSpPr>
          <p:nvPr>
            <p:ph sz="quarter" idx="17"/>
          </p:nvPr>
        </p:nvSpPr>
        <p:spPr>
          <a:xfrm>
            <a:off x="4419600" y="609600"/>
            <a:ext cx="3962400"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smtClean="0"/>
              <a:t>Click to add heading</a:t>
            </a:r>
            <a:endParaRPr kumimoji="0" lang="en-US"/>
          </a:p>
        </p:txBody>
      </p:sp>
      <p:sp>
        <p:nvSpPr>
          <p:cNvPr id="20" name="Rectangle 11"/>
          <p:cNvSpPr>
            <a:spLocks noGrp="1"/>
          </p:cNvSpPr>
          <p:nvPr>
            <p:ph sz="quarter" idx="19"/>
          </p:nvPr>
        </p:nvSpPr>
        <p:spPr>
          <a:xfrm>
            <a:off x="4416552" y="3547872"/>
            <a:ext cx="3965448" cy="2706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1" name="Rectangle 21"/>
          <p:cNvSpPr>
            <a:spLocks noGrp="1"/>
          </p:cNvSpPr>
          <p:nvPr>
            <p:ph type="dt" sz="half" idx="20"/>
          </p:nvPr>
        </p:nvSpPr>
        <p:spPr/>
        <p:txBody>
          <a:bodyPr/>
          <a:lstStyle>
            <a:extLst/>
          </a:lstStyle>
          <a:p>
            <a:pPr algn="r"/>
            <a:fld id="{27D93220-918A-400D-B3FA-D8B22567DEBB}" type="datetime1">
              <a:rPr kumimoji="0" lang="en-US" smtClean="0"/>
              <a:pPr algn="r"/>
              <a:t>12/3/2008</a:t>
            </a:fld>
            <a:endParaRPr kumimoji="0" lang="en-US"/>
          </a:p>
        </p:txBody>
      </p:sp>
      <p:sp>
        <p:nvSpPr>
          <p:cNvPr id="22" name="Rectangle 22"/>
          <p:cNvSpPr>
            <a:spLocks noGrp="1"/>
          </p:cNvSpPr>
          <p:nvPr>
            <p:ph type="sldNum" sz="quarter" idx="21"/>
          </p:nvPr>
        </p:nvSpPr>
        <p:spPr/>
        <p:txBody>
          <a:bodyPr/>
          <a:lstStyle>
            <a:extLst/>
          </a:lstStyle>
          <a:p>
            <a:pPr algn="r"/>
            <a:fld id="{256D3EEF-DE4E-429D-8EC4-DDC531AFF587}" type="slidenum">
              <a:rPr kumimoji="0" lang="en-US" sz="1000" smtClean="0"/>
              <a:pPr algn="r"/>
              <a:t>‹#›</a:t>
            </a:fld>
            <a:endParaRPr kumimoji="0" lang="en-US"/>
          </a:p>
        </p:txBody>
      </p:sp>
      <p:sp>
        <p:nvSpPr>
          <p:cNvPr id="23" name="Rectangle 23"/>
          <p:cNvSpPr>
            <a:spLocks noGrp="1"/>
          </p:cNvSpPr>
          <p:nvPr>
            <p:ph type="ftr" sz="quarter" idx="22"/>
          </p:nvPr>
        </p:nvSpPr>
        <p:spPr/>
        <p:txBody>
          <a:bodyPr/>
          <a:lstStyle>
            <a:extLst/>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extLst/>
          </a:lstStyle>
          <a:p>
            <a:pPr eaLnBrk="1" latinLnBrk="1" hangingPunct="1"/>
            <a:r>
              <a:rPr kumimoji="0" lang="en-US" smtClean="0"/>
              <a:t>Click to edit Master title style</a:t>
            </a:r>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extLst/>
          </a:lstStyle>
          <a:p>
            <a:pPr lvl="0" eaLnBrk="1" latinLnBrk="1" hangingPunct="1"/>
            <a:r>
              <a:rPr kumimoji="0" lang="en-US" smtClean="0"/>
              <a:t>Click to edit Master text styles</a:t>
            </a:r>
          </a:p>
          <a:p>
            <a:pPr lvl="1" eaLnBrk="1" latinLnBrk="1" hangingPunct="1"/>
            <a:r>
              <a:rPr kumimoji="0" lang="en-US" smtClean="0"/>
              <a:t>Second level</a:t>
            </a:r>
          </a:p>
          <a:p>
            <a:pPr lvl="2" eaLnBrk="1" latinLnBrk="1" hangingPunct="1"/>
            <a:r>
              <a:rPr kumimoji="0" lang="en-US" smtClean="0"/>
              <a:t>Third level</a:t>
            </a:r>
          </a:p>
          <a:p>
            <a:pPr lvl="3" eaLnBrk="1" latinLnBrk="1" hangingPunct="1"/>
            <a:r>
              <a:rPr kumimoji="0" lang="en-US" smtClean="0"/>
              <a:t>Fourth level</a:t>
            </a:r>
          </a:p>
          <a:p>
            <a:pPr lvl="4" eaLnBrk="1" latinLnBrk="1" hangingPunct="1"/>
            <a:r>
              <a:rPr kumimoji="0" lang="en-US" smtClean="0"/>
              <a:t>Fifth level</a:t>
            </a:r>
            <a:endParaRPr kumimoji="0" lang="en-US"/>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eaLnBrk="1" latinLnBrk="0" hangingPunct="1">
              <a:defRPr kumimoji="0" sz="1000">
                <a:solidFill>
                  <a:schemeClr val="tx1">
                    <a:tint val="65000"/>
                  </a:schemeClr>
                </a:solidFill>
              </a:defRPr>
            </a:lvl1pPr>
            <a:extLst/>
          </a:lstStyle>
          <a:p>
            <a:pPr algn="r"/>
            <a:fld id="{CCD717AA-EA39-47F3-8A0A-15B3575EDB53}" type="datetime1">
              <a:rPr kumimoji="0" lang="en-US" smtClean="0"/>
              <a:pPr algn="r"/>
              <a:t>12/3/2008</a:t>
            </a:fld>
            <a:endParaRPr kumimoji="0"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eaLnBrk="1" latinLnBrk="0" hangingPunct="1">
              <a:defRPr kumimoji="0" sz="1000"/>
            </a:lvl1pPr>
            <a:extLst/>
          </a:lstStyle>
          <a:p>
            <a:pPr algn="r"/>
            <a:fld id="{256D3EEF-DE4E-429D-8EC4-DDC531AFF587}" type="slidenum">
              <a:rPr kumimoji="0" lang="en-US" sz="1000" smtClean="0"/>
              <a:pPr algn="r"/>
              <a:t>‹#›</a:t>
            </a:fld>
            <a:endParaRPr kumimoji="0" lang="en-US" sz="1000" dirty="0"/>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eaLnBrk="1" latinLnBrk="0" hangingPunct="1">
              <a:defRPr kumimoji="0" sz="1000">
                <a:solidFill>
                  <a:sysClr val="windowText" lastClr="000000"/>
                </a:solidFill>
              </a:defRPr>
            </a:lvl1pPr>
            <a:extLst/>
          </a:lstStyle>
          <a:p>
            <a:endParaRPr kumimoji="0" lang="en-US" sz="1000" dirty="0">
              <a:solidFill>
                <a:sysClr val="windowText" lastClr="000000"/>
              </a:solidFill>
            </a:endParaRPr>
          </a:p>
        </p:txBody>
      </p:sp>
      <p:pic>
        <p:nvPicPr>
          <p:cNvPr id="24" name="ContosoLogo.jpg"/>
          <p:cNvPicPr>
            <a:picLocks noChangeAspect="1"/>
          </p:cNvPicPr>
          <p:nvPr/>
        </p:nvPicPr>
        <p:blipFill>
          <a:blip r:embed="rId19">
            <a:duotone>
              <a:schemeClr val="accent4"/>
              <a:srgbClr val="FFFFFF"/>
            </a:duotone>
          </a:blip>
          <a:stretch>
            <a:fillRect/>
          </a:stretch>
        </p:blipFill>
        <p:spPr>
          <a:xfrm>
            <a:off x="7601712" y="6239256"/>
            <a:ext cx="838200" cy="616077"/>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3" r:id="rId10"/>
    <p:sldLayoutId id="2147483658" r:id="rId11"/>
    <p:sldLayoutId id="2147483659" r:id="rId12"/>
    <p:sldLayoutId id="2147483660" r:id="rId13"/>
    <p:sldLayoutId id="2147483661" r:id="rId14"/>
    <p:sldLayoutId id="2147483662" r:id="rId15"/>
    <p:sldLayoutId id="2147483664" r:id="rId16"/>
    <p:sldLayoutId id="2147483665" r:id="rId17"/>
  </p:sldLayoutIdLst>
  <p:hf sldNum="0" hdr="0" ftr="0" dt="0"/>
  <p:txStyles>
    <p:titleStyle>
      <a:lvl1pPr algn="l" rtl="0" eaLnBrk="1" latinLnBrk="0" hangingPunct="1">
        <a:spcBef>
          <a:spcPct val="0"/>
        </a:spcBef>
        <a:buNone/>
        <a:defRPr kumimoji="0"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kumimoji="0" sz="1100">
          <a:solidFill>
            <a:schemeClr val="tx1"/>
          </a:solidFill>
          <a:latin typeface="+mn-lt"/>
          <a:ea typeface="+mn-ea"/>
          <a:cs typeface="+mn-cs"/>
        </a:defRPr>
      </a:lvl1pPr>
      <a:lvl2pPr marL="742950" indent="-285750" algn="l" rtl="0" eaLnBrk="1" latinLnBrk="0" hangingPunct="1">
        <a:spcBef>
          <a:spcPct val="20000"/>
        </a:spcBef>
        <a:buFontTx/>
        <a:buNone/>
        <a:defRPr kumimoji="0" sz="1100">
          <a:solidFill>
            <a:schemeClr val="tx1"/>
          </a:solidFill>
          <a:latin typeface="+mn-lt"/>
          <a:ea typeface="+mn-ea"/>
          <a:cs typeface="+mn-cs"/>
        </a:defRPr>
      </a:lvl2pPr>
      <a:lvl3pPr marL="1143000" indent="-228600" algn="l" rtl="0" eaLnBrk="1" latinLnBrk="0" hangingPunct="1">
        <a:spcBef>
          <a:spcPct val="20000"/>
        </a:spcBef>
        <a:buFontTx/>
        <a:buNone/>
        <a:defRPr kumimoji="0" sz="1100">
          <a:solidFill>
            <a:schemeClr val="tx1"/>
          </a:solidFill>
          <a:latin typeface="+mn-lt"/>
          <a:ea typeface="+mn-ea"/>
          <a:cs typeface="+mn-cs"/>
        </a:defRPr>
      </a:lvl3pPr>
      <a:lvl4pPr marL="1600200" indent="-228600" algn="l" rtl="0" eaLnBrk="1" latinLnBrk="0" hangingPunct="1">
        <a:spcBef>
          <a:spcPct val="20000"/>
        </a:spcBef>
        <a:buFontTx/>
        <a:buNone/>
        <a:defRPr kumimoji="0" sz="1100">
          <a:solidFill>
            <a:schemeClr val="tx1"/>
          </a:solidFill>
          <a:latin typeface="+mn-lt"/>
          <a:ea typeface="+mn-ea"/>
          <a:cs typeface="+mn-cs"/>
        </a:defRPr>
      </a:lvl4pPr>
      <a:lvl5pPr marL="2057400" indent="-228600" algn="l" rtl="0" eaLnBrk="1" latinLnBrk="0" hangingPunct="1">
        <a:spcBef>
          <a:spcPct val="20000"/>
        </a:spcBef>
        <a:buFontTx/>
        <a:buNone/>
        <a:defRPr kumimoji="0" sz="11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p:bodyStyle>
    <p:otherStyle>
      <a:lvl1pPr marL="0" algn="l" rtl="0" eaLnBrk="1" latinLnBrk="0" hangingPunct="1">
        <a:defRPr kumimoji="0">
          <a:solidFill>
            <a:schemeClr val="tx1"/>
          </a:solidFill>
          <a:latin typeface="+mn-lt"/>
          <a:ea typeface="+mn-ea"/>
          <a:cs typeface="+mn-cs"/>
        </a:defRPr>
      </a:lvl1pPr>
      <a:lvl2pPr marL="457200" algn="l" rtl="0" eaLnBrk="1" latinLnBrk="0" hangingPunct="1">
        <a:defRPr kumimoji="0">
          <a:solidFill>
            <a:schemeClr val="tx1"/>
          </a:solidFill>
          <a:latin typeface="+mn-lt"/>
          <a:ea typeface="+mn-ea"/>
          <a:cs typeface="+mn-cs"/>
        </a:defRPr>
      </a:lvl2pPr>
      <a:lvl3pPr marL="914400" algn="l" rtl="0" eaLnBrk="1" latinLnBrk="0" hangingPunct="1">
        <a:defRPr kumimoji="0">
          <a:solidFill>
            <a:schemeClr val="tx1"/>
          </a:solidFill>
          <a:latin typeface="+mn-lt"/>
          <a:ea typeface="+mn-ea"/>
          <a:cs typeface="+mn-cs"/>
        </a:defRPr>
      </a:lvl3pPr>
      <a:lvl4pPr marL="1371600" algn="l" rtl="0" eaLnBrk="1" latinLnBrk="0" hangingPunct="1">
        <a:defRPr kumimoji="0">
          <a:solidFill>
            <a:schemeClr val="tx1"/>
          </a:solidFill>
          <a:latin typeface="+mn-lt"/>
          <a:ea typeface="+mn-ea"/>
          <a:cs typeface="+mn-cs"/>
        </a:defRPr>
      </a:lvl4pPr>
      <a:lvl5pPr marL="1828800" algn="l" rtl="0" eaLnBrk="1" latinLnBrk="0" hangingPunct="1">
        <a:defRPr kumimoji="0">
          <a:solidFill>
            <a:schemeClr val="tx1"/>
          </a:solidFill>
          <a:latin typeface="+mn-lt"/>
          <a:ea typeface="+mn-ea"/>
          <a:cs typeface="+mn-cs"/>
        </a:defRPr>
      </a:lvl5pPr>
      <a:lvl6pPr marL="2286000" algn="l" rtl="0" eaLnBrk="1" latinLnBrk="0" hangingPunct="1">
        <a:defRPr kumimoji="0">
          <a:solidFill>
            <a:schemeClr val="tx1"/>
          </a:solidFill>
          <a:latin typeface="+mn-lt"/>
          <a:ea typeface="+mn-ea"/>
          <a:cs typeface="+mn-cs"/>
        </a:defRPr>
      </a:lvl6pPr>
      <a:lvl7pPr marL="2743200" algn="l" rtl="0" eaLnBrk="1" latinLnBrk="0" hangingPunct="1">
        <a:defRPr kumimoji="0">
          <a:solidFill>
            <a:schemeClr val="tx1"/>
          </a:solidFill>
          <a:latin typeface="+mn-lt"/>
          <a:ea typeface="+mn-ea"/>
          <a:cs typeface="+mn-cs"/>
        </a:defRPr>
      </a:lvl7pPr>
      <a:lvl8pPr marL="3200400" algn="l" rtl="0" eaLnBrk="1" latinLnBrk="0" hangingPunct="1">
        <a:defRPr kumimoji="0">
          <a:solidFill>
            <a:schemeClr val="tx1"/>
          </a:solidFill>
          <a:latin typeface="+mn-lt"/>
          <a:ea typeface="+mn-ea"/>
          <a:cs typeface="+mn-cs"/>
        </a:defRPr>
      </a:lvl8pPr>
      <a:lvl9pPr marL="3657600" algn="l" rtl="0" eaLnBrk="1" latinLnBrk="0" hangingPunct="1">
        <a:defRPr kumimoji="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a:xfrm>
            <a:off x="1905000" y="2667000"/>
            <a:ext cx="7239000" cy="533400"/>
          </a:xfrm>
        </p:spPr>
        <p:txBody>
          <a:bodyPr>
            <a:noAutofit/>
          </a:bodyPr>
          <a:lstStyle>
            <a:extLst/>
          </a:lstStyle>
          <a:p>
            <a:r>
              <a:rPr lang="en-US" sz="4000" dirty="0" err="1" smtClean="0"/>
              <a:t>Sugartown</a:t>
            </a:r>
            <a:r>
              <a:rPr lang="en-US" sz="4000" dirty="0" smtClean="0"/>
              <a:t> smoked foods</a:t>
            </a:r>
            <a:endParaRPr lang="en-US" sz="4000" dirty="0"/>
          </a:p>
        </p:txBody>
      </p:sp>
      <p:sp>
        <p:nvSpPr>
          <p:cNvPr id="3" name="Rectangle 3"/>
          <p:cNvSpPr>
            <a:spLocks noGrp="1"/>
          </p:cNvSpPr>
          <p:nvPr>
            <p:ph type="subTitle" idx="1"/>
          </p:nvPr>
        </p:nvSpPr>
        <p:spPr/>
        <p:txBody>
          <a:bodyPr>
            <a:noAutofit/>
          </a:bodyPr>
          <a:lstStyle>
            <a:extLst/>
          </a:lstStyle>
          <a:p>
            <a:r>
              <a:rPr lang="en-US" sz="1400" dirty="0" smtClean="0"/>
              <a:t>Jason Chou, Reed Lerner, Reginald Ferguson, Jake </a:t>
            </a:r>
            <a:r>
              <a:rPr lang="en-US" sz="1400" dirty="0" err="1" smtClean="0"/>
              <a:t>Heichert</a:t>
            </a:r>
            <a:r>
              <a:rPr lang="en-US" sz="1400" dirty="0" smtClean="0"/>
              <a:t>, </a:t>
            </a:r>
            <a:r>
              <a:rPr lang="en-US" sz="1400" dirty="0" err="1" smtClean="0"/>
              <a:t>Garett</a:t>
            </a:r>
            <a:r>
              <a:rPr lang="en-US" sz="1400" dirty="0" smtClean="0"/>
              <a:t> Cary, Alice Lee</a:t>
            </a:r>
            <a:endParaRPr lang="en-US" sz="1400" dirty="0"/>
          </a:p>
        </p:txBody>
      </p:sp>
      <p:pic>
        <p:nvPicPr>
          <p:cNvPr id="4" name="Picture 2"/>
          <p:cNvPicPr>
            <a:picLocks noChangeAspect="1" noChangeArrowheads="1"/>
          </p:cNvPicPr>
          <p:nvPr/>
        </p:nvPicPr>
        <p:blipFill>
          <a:blip r:embed="rId3"/>
          <a:srcRect/>
          <a:stretch>
            <a:fillRect/>
          </a:stretch>
        </p:blipFill>
        <p:spPr bwMode="auto">
          <a:xfrm>
            <a:off x="7410450" y="4953000"/>
            <a:ext cx="1733550" cy="1905000"/>
          </a:xfrm>
          <a:prstGeom prst="rect">
            <a:avLst/>
          </a:prstGeom>
          <a:noFill/>
          <a:ln w="9525">
            <a:noFill/>
            <a:miter lim="800000"/>
            <a:headEnd/>
            <a:tailEnd/>
          </a:ln>
          <a:effectLst/>
        </p:spPr>
      </p:pic>
      <p:sp>
        <p:nvSpPr>
          <p:cNvPr id="5" name="TextBox 4"/>
          <p:cNvSpPr txBox="1"/>
          <p:nvPr/>
        </p:nvSpPr>
        <p:spPr>
          <a:xfrm>
            <a:off x="228600" y="4191000"/>
            <a:ext cx="1655005" cy="369332"/>
          </a:xfrm>
          <a:prstGeom prst="rect">
            <a:avLst/>
          </a:prstGeom>
          <a:noFill/>
        </p:spPr>
        <p:txBody>
          <a:bodyPr wrap="none" rtlCol="0">
            <a:spAutoFit/>
          </a:bodyPr>
          <a:lstStyle/>
          <a:p>
            <a:r>
              <a:rPr lang="en-US" dirty="0" smtClean="0"/>
              <a:t>Team Rotisserie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body" sz="quarter" idx="4294967295"/>
          </p:nvPr>
        </p:nvSpPr>
        <p:spPr>
          <a:xfrm>
            <a:off x="304800" y="1219200"/>
            <a:ext cx="8077200" cy="228600"/>
          </a:xfrm>
          <a:solidFill>
            <a:schemeClr val="accent6">
              <a:shade val="75000"/>
            </a:schemeClr>
          </a:solidFill>
        </p:spPr>
        <p:txBody>
          <a:bodyPr>
            <a:normAutofit fontScale="92500" lnSpcReduction="10000"/>
          </a:bodyPr>
          <a:lstStyle>
            <a:extLst/>
          </a:lstStyle>
          <a:p>
            <a:pPr fontAlgn="auto">
              <a:spcAft>
                <a:spcPts val="0"/>
              </a:spcAft>
              <a:defRPr/>
            </a:pPr>
            <a:endParaRPr lang="en-US" b="1" dirty="0" smtClean="0">
              <a:solidFill>
                <a:schemeClr val="bg1"/>
              </a:solidFill>
            </a:endParaRPr>
          </a:p>
          <a:p>
            <a:pPr fontAlgn="auto">
              <a:spcAft>
                <a:spcPts val="0"/>
              </a:spcAft>
              <a:defRPr/>
            </a:pPr>
            <a:endParaRPr lang="en-US" b="1" dirty="0">
              <a:solidFill>
                <a:schemeClr val="bg1"/>
              </a:solidFill>
            </a:endParaRPr>
          </a:p>
        </p:txBody>
      </p:sp>
      <p:pic>
        <p:nvPicPr>
          <p:cNvPr id="49155" name="Picture 2"/>
          <p:cNvPicPr>
            <a:picLocks noChangeAspect="1" noChangeArrowheads="1"/>
          </p:cNvPicPr>
          <p:nvPr/>
        </p:nvPicPr>
        <p:blipFill>
          <a:blip r:embed="rId3"/>
          <a:srcRect/>
          <a:stretch>
            <a:fillRect/>
          </a:stretch>
        </p:blipFill>
        <p:spPr bwMode="auto">
          <a:xfrm>
            <a:off x="7543800" y="5789613"/>
            <a:ext cx="971550" cy="1068387"/>
          </a:xfrm>
          <a:prstGeom prst="rect">
            <a:avLst/>
          </a:prstGeom>
          <a:noFill/>
          <a:ln w="9525">
            <a:noFill/>
            <a:miter lim="800000"/>
            <a:headEnd/>
            <a:tailEnd/>
          </a:ln>
        </p:spPr>
      </p:pic>
      <p:sp>
        <p:nvSpPr>
          <p:cNvPr id="49156" name="TextBox 27"/>
          <p:cNvSpPr txBox="1">
            <a:spLocks noChangeArrowheads="1"/>
          </p:cNvSpPr>
          <p:nvPr/>
        </p:nvSpPr>
        <p:spPr bwMode="auto">
          <a:xfrm>
            <a:off x="381000" y="304800"/>
            <a:ext cx="7924800" cy="738664"/>
          </a:xfrm>
          <a:prstGeom prst="rect">
            <a:avLst/>
          </a:prstGeom>
          <a:noFill/>
          <a:ln w="9525">
            <a:noFill/>
            <a:miter lim="800000"/>
            <a:headEnd/>
            <a:tailEnd/>
          </a:ln>
        </p:spPr>
        <p:txBody>
          <a:bodyPr>
            <a:spAutoFit/>
          </a:bodyPr>
          <a:lstStyle/>
          <a:p>
            <a:pPr algn="ctr"/>
            <a:r>
              <a:rPr lang="en-US" sz="4200" dirty="0">
                <a:latin typeface="Calibri" pitchFamily="34" charset="0"/>
              </a:rPr>
              <a:t>Execution of Independent Variables</a:t>
            </a:r>
          </a:p>
        </p:txBody>
      </p:sp>
      <p:sp>
        <p:nvSpPr>
          <p:cNvPr id="5" name="Rectangle 4"/>
          <p:cNvSpPr/>
          <p:nvPr/>
        </p:nvSpPr>
        <p:spPr>
          <a:xfrm>
            <a:off x="685800" y="1447800"/>
            <a:ext cx="3962400" cy="584775"/>
          </a:xfrm>
          <a:prstGeom prst="rect">
            <a:avLst/>
          </a:prstGeom>
        </p:spPr>
        <p:txBody>
          <a:bodyPr wrap="square">
            <a:spAutoFit/>
          </a:bodyPr>
          <a:lstStyle/>
          <a:p>
            <a:pPr>
              <a:buClr>
                <a:srgbClr val="71481C"/>
              </a:buClr>
              <a:buFont typeface="Arial" charset="0"/>
              <a:buChar char="•"/>
            </a:pPr>
            <a:r>
              <a:rPr lang="en-US" sz="3200" dirty="0" smtClean="0">
                <a:latin typeface="Calibri" pitchFamily="34" charset="0"/>
              </a:rPr>
              <a:t>Product Descriptions</a:t>
            </a:r>
            <a:endParaRPr lang="en-US" sz="3200" dirty="0">
              <a:latin typeface="Calibri" pitchFamily="34" charset="0"/>
            </a:endParaRPr>
          </a:p>
        </p:txBody>
      </p:sp>
      <p:sp>
        <p:nvSpPr>
          <p:cNvPr id="49158" name="Text Box 6"/>
          <p:cNvSpPr txBox="1">
            <a:spLocks noChangeArrowheads="1"/>
          </p:cNvSpPr>
          <p:nvPr/>
        </p:nvSpPr>
        <p:spPr bwMode="auto">
          <a:xfrm>
            <a:off x="609600" y="1981200"/>
            <a:ext cx="3521075" cy="4221163"/>
          </a:xfrm>
          <a:prstGeom prst="rect">
            <a:avLst/>
          </a:prstGeom>
          <a:noFill/>
          <a:ln w="9525">
            <a:solidFill>
              <a:schemeClr val="tx1"/>
            </a:solidFill>
            <a:miter lim="800000"/>
            <a:headEnd/>
            <a:tailEnd/>
          </a:ln>
          <a:effectLst/>
        </p:spPr>
        <p:txBody>
          <a:bodyPr>
            <a:spAutoFit/>
          </a:bodyPr>
          <a:lstStyle/>
          <a:p>
            <a:r>
              <a:rPr lang="en-US" dirty="0">
                <a:latin typeface="Calibri" pitchFamily="34" charset="0"/>
              </a:rPr>
              <a:t>The </a:t>
            </a:r>
            <a:r>
              <a:rPr lang="en-US" dirty="0" err="1">
                <a:latin typeface="Calibri" pitchFamily="34" charset="0"/>
              </a:rPr>
              <a:t>Sugartown</a:t>
            </a:r>
            <a:r>
              <a:rPr lang="en-US" dirty="0">
                <a:latin typeface="Calibri" pitchFamily="34" charset="0"/>
              </a:rPr>
              <a:t> Smoked Specialties production staff meticulously hand trim and cure the freshest North Atlantic Salmon fillets, then cold smoke them in our European made smokehouse. The result is a buttery, melt in your mouth Nova, sliced paper thin, with the perfect salt to sugar ratio. The salmon comes packaged on its own serving board, and is available in your choice of (4) - 4 ounce packages (perfect for gifting), 8 ounce, 16 ounce and whole fillets. Fillets average 2.2 pounds.</a:t>
            </a:r>
          </a:p>
        </p:txBody>
      </p:sp>
      <p:sp>
        <p:nvSpPr>
          <p:cNvPr id="49159" name="Text Box 7"/>
          <p:cNvSpPr txBox="1">
            <a:spLocks noChangeArrowheads="1"/>
          </p:cNvSpPr>
          <p:nvPr/>
        </p:nvSpPr>
        <p:spPr bwMode="auto">
          <a:xfrm>
            <a:off x="4267200" y="1981200"/>
            <a:ext cx="3962400" cy="4221163"/>
          </a:xfrm>
          <a:prstGeom prst="rect">
            <a:avLst/>
          </a:prstGeom>
          <a:noFill/>
          <a:ln w="9525">
            <a:solidFill>
              <a:schemeClr val="tx1"/>
            </a:solidFill>
            <a:miter lim="800000"/>
            <a:headEnd/>
            <a:tailEnd/>
          </a:ln>
          <a:effectLst/>
        </p:spPr>
        <p:txBody>
          <a:bodyPr>
            <a:spAutoFit/>
          </a:bodyPr>
          <a:lstStyle/>
          <a:p>
            <a:pPr>
              <a:buClr>
                <a:srgbClr val="71481C"/>
              </a:buClr>
              <a:buFont typeface="Arial" charset="0"/>
              <a:buNone/>
            </a:pPr>
            <a:r>
              <a:rPr lang="en-US" dirty="0">
                <a:latin typeface="Calibri" pitchFamily="34" charset="0"/>
              </a:rPr>
              <a:t>This Nova Style Smoked Salmon is known for its buttery, melt in your mouth taste. The delightfully aromatic fillets are sliced paper thin and have the perfect salt to sugar ratio. The freshest North Atlantic Salmon are meticulously hand trimmed, cured, and then cold smoked in our European made smokehouse. The salmon comes packaged on its own serving board, and is available in your choice of (4) - 4 ounce packages (perfect for gifting), 8 ounce, 16 ounce and whole fillets. Fillets average 2.2 pounds. </a:t>
            </a:r>
          </a:p>
          <a:p>
            <a:endParaRPr lang="en-US" dirty="0">
              <a:latin typeface="Calibri" pitchFamily="34" charset="0"/>
            </a:endParaRPr>
          </a:p>
        </p:txBody>
      </p:sp>
      <p:graphicFrame>
        <p:nvGraphicFramePr>
          <p:cNvPr id="9" name="Table 8"/>
          <p:cNvGraphicFramePr>
            <a:graphicFrameLocks noGrp="1"/>
          </p:cNvGraphicFramePr>
          <p:nvPr/>
        </p:nvGraphicFramePr>
        <p:xfrm>
          <a:off x="381000" y="6324600"/>
          <a:ext cx="6858000" cy="370840"/>
        </p:xfrm>
        <a:graphic>
          <a:graphicData uri="http://schemas.openxmlformats.org/drawingml/2006/table">
            <a:tbl>
              <a:tblPr firstRow="1" bandRow="1">
                <a:tableStyleId>{1E171933-4619-4E11-9A3F-F7608DF75F80}</a:tableStyleId>
              </a:tblPr>
              <a:tblGrid>
                <a:gridCol w="2133600"/>
                <a:gridCol w="2514600"/>
                <a:gridCol w="2209800"/>
              </a:tblGrid>
              <a:tr h="370840">
                <a:tc>
                  <a:txBody>
                    <a:bodyPr/>
                    <a:lstStyle/>
                    <a:p>
                      <a:r>
                        <a:rPr lang="en-US" sz="1700" dirty="0" smtClean="0"/>
                        <a:t>Theory</a:t>
                      </a:r>
                      <a:r>
                        <a:rPr lang="en-US" sz="1700" baseline="0" dirty="0" smtClean="0"/>
                        <a:t> &amp; Hypothesis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C8C3"/>
                    </a:solidFill>
                  </a:tcPr>
                </a:tc>
                <a:tc>
                  <a:txBody>
                    <a:bodyPr/>
                    <a:lstStyle/>
                    <a:p>
                      <a:r>
                        <a:rPr lang="en-US" sz="1700" dirty="0" smtClean="0"/>
                        <a:t>Experiment &amp; Implement</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US" sz="1700" dirty="0" smtClean="0"/>
                        <a:t>Results</a:t>
                      </a:r>
                      <a:r>
                        <a:rPr lang="en-US" sz="1700" baseline="0" dirty="0" smtClean="0"/>
                        <a:t> &amp; Suggestions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C8C3"/>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body" sz="quarter" idx="4294967295"/>
          </p:nvPr>
        </p:nvSpPr>
        <p:spPr>
          <a:xfrm>
            <a:off x="304800" y="1219200"/>
            <a:ext cx="8077200" cy="228600"/>
          </a:xfrm>
          <a:solidFill>
            <a:schemeClr val="accent6">
              <a:shade val="75000"/>
            </a:schemeClr>
          </a:solidFill>
        </p:spPr>
        <p:txBody>
          <a:bodyPr>
            <a:normAutofit fontScale="92500" lnSpcReduction="10000"/>
          </a:bodyPr>
          <a:lstStyle>
            <a:extLst/>
          </a:lstStyle>
          <a:p>
            <a:pPr fontAlgn="auto">
              <a:spcAft>
                <a:spcPts val="0"/>
              </a:spcAft>
              <a:defRPr/>
            </a:pPr>
            <a:endParaRPr lang="en-US" b="1" dirty="0" smtClean="0">
              <a:solidFill>
                <a:schemeClr val="bg1"/>
              </a:solidFill>
            </a:endParaRPr>
          </a:p>
          <a:p>
            <a:pPr fontAlgn="auto">
              <a:spcAft>
                <a:spcPts val="0"/>
              </a:spcAft>
              <a:defRPr/>
            </a:pPr>
            <a:endParaRPr lang="en-US" b="1" dirty="0">
              <a:solidFill>
                <a:schemeClr val="bg1"/>
              </a:solidFill>
            </a:endParaRPr>
          </a:p>
        </p:txBody>
      </p:sp>
      <p:pic>
        <p:nvPicPr>
          <p:cNvPr id="55299" name="Picture 2"/>
          <p:cNvPicPr>
            <a:picLocks noChangeAspect="1" noChangeArrowheads="1"/>
          </p:cNvPicPr>
          <p:nvPr/>
        </p:nvPicPr>
        <p:blipFill>
          <a:blip r:embed="rId3"/>
          <a:srcRect/>
          <a:stretch>
            <a:fillRect/>
          </a:stretch>
        </p:blipFill>
        <p:spPr bwMode="auto">
          <a:xfrm>
            <a:off x="7543800" y="5789613"/>
            <a:ext cx="971550" cy="1068387"/>
          </a:xfrm>
          <a:prstGeom prst="rect">
            <a:avLst/>
          </a:prstGeom>
          <a:noFill/>
          <a:ln w="9525">
            <a:noFill/>
            <a:miter lim="800000"/>
            <a:headEnd/>
            <a:tailEnd/>
          </a:ln>
        </p:spPr>
      </p:pic>
      <p:sp>
        <p:nvSpPr>
          <p:cNvPr id="55300" name="TextBox 27"/>
          <p:cNvSpPr txBox="1">
            <a:spLocks noChangeArrowheads="1"/>
          </p:cNvSpPr>
          <p:nvPr/>
        </p:nvSpPr>
        <p:spPr bwMode="auto">
          <a:xfrm>
            <a:off x="381000" y="304800"/>
            <a:ext cx="7924800" cy="738664"/>
          </a:xfrm>
          <a:prstGeom prst="rect">
            <a:avLst/>
          </a:prstGeom>
          <a:noFill/>
          <a:ln w="9525">
            <a:noFill/>
            <a:miter lim="800000"/>
            <a:headEnd/>
            <a:tailEnd/>
          </a:ln>
        </p:spPr>
        <p:txBody>
          <a:bodyPr>
            <a:spAutoFit/>
          </a:bodyPr>
          <a:lstStyle/>
          <a:p>
            <a:pPr algn="ctr"/>
            <a:r>
              <a:rPr lang="en-US" sz="4200" dirty="0">
                <a:latin typeface="Calibri" pitchFamily="34" charset="0"/>
              </a:rPr>
              <a:t>Execution of Independent Variables</a:t>
            </a:r>
          </a:p>
        </p:txBody>
      </p:sp>
      <p:sp>
        <p:nvSpPr>
          <p:cNvPr id="5" name="Rectangle 4"/>
          <p:cNvSpPr/>
          <p:nvPr/>
        </p:nvSpPr>
        <p:spPr>
          <a:xfrm>
            <a:off x="685800" y="1447800"/>
            <a:ext cx="4038600" cy="579438"/>
          </a:xfrm>
          <a:prstGeom prst="rect">
            <a:avLst/>
          </a:prstGeom>
        </p:spPr>
        <p:txBody>
          <a:bodyPr>
            <a:spAutoFit/>
          </a:bodyPr>
          <a:lstStyle/>
          <a:p>
            <a:pPr>
              <a:buClr>
                <a:srgbClr val="71481C"/>
              </a:buClr>
              <a:buFont typeface="Arial" charset="0"/>
              <a:buChar char="•"/>
            </a:pPr>
            <a:r>
              <a:rPr lang="en-US" sz="3200" dirty="0">
                <a:latin typeface="Calibri" pitchFamily="34" charset="0"/>
              </a:rPr>
              <a:t>Peripheral Site Design</a:t>
            </a:r>
          </a:p>
        </p:txBody>
      </p:sp>
      <p:pic>
        <p:nvPicPr>
          <p:cNvPr id="55305" name="Picture 9" descr="survey"/>
          <p:cNvPicPr>
            <a:picLocks noChangeAspect="1" noChangeArrowheads="1"/>
          </p:cNvPicPr>
          <p:nvPr/>
        </p:nvPicPr>
        <p:blipFill>
          <a:blip r:embed="rId4"/>
          <a:srcRect/>
          <a:stretch>
            <a:fillRect/>
          </a:stretch>
        </p:blipFill>
        <p:spPr bwMode="auto">
          <a:xfrm>
            <a:off x="381000" y="1981200"/>
            <a:ext cx="5257800" cy="3040063"/>
          </a:xfrm>
          <a:prstGeom prst="rect">
            <a:avLst/>
          </a:prstGeom>
          <a:noFill/>
        </p:spPr>
      </p:pic>
      <p:pic>
        <p:nvPicPr>
          <p:cNvPr id="55304" name="Picture 8" descr="survey2"/>
          <p:cNvPicPr>
            <a:picLocks noChangeAspect="1" noChangeArrowheads="1"/>
          </p:cNvPicPr>
          <p:nvPr/>
        </p:nvPicPr>
        <p:blipFill>
          <a:blip r:embed="rId5" cstate="print"/>
          <a:srcRect/>
          <a:stretch>
            <a:fillRect/>
          </a:stretch>
        </p:blipFill>
        <p:spPr bwMode="auto">
          <a:xfrm>
            <a:off x="3409950" y="3222625"/>
            <a:ext cx="5124450" cy="2949575"/>
          </a:xfrm>
          <a:prstGeom prst="rect">
            <a:avLst/>
          </a:prstGeom>
          <a:noFill/>
        </p:spPr>
      </p:pic>
      <p:graphicFrame>
        <p:nvGraphicFramePr>
          <p:cNvPr id="9" name="Table 8"/>
          <p:cNvGraphicFramePr>
            <a:graphicFrameLocks noGrp="1"/>
          </p:cNvGraphicFramePr>
          <p:nvPr/>
        </p:nvGraphicFramePr>
        <p:xfrm>
          <a:off x="381000" y="6324600"/>
          <a:ext cx="6858000" cy="370840"/>
        </p:xfrm>
        <a:graphic>
          <a:graphicData uri="http://schemas.openxmlformats.org/drawingml/2006/table">
            <a:tbl>
              <a:tblPr firstRow="1" bandRow="1">
                <a:tableStyleId>{1E171933-4619-4E11-9A3F-F7608DF75F80}</a:tableStyleId>
              </a:tblPr>
              <a:tblGrid>
                <a:gridCol w="2133600"/>
                <a:gridCol w="2514600"/>
                <a:gridCol w="2209800"/>
              </a:tblGrid>
              <a:tr h="370840">
                <a:tc>
                  <a:txBody>
                    <a:bodyPr/>
                    <a:lstStyle/>
                    <a:p>
                      <a:r>
                        <a:rPr lang="en-US" sz="1700" dirty="0" smtClean="0"/>
                        <a:t>Theory</a:t>
                      </a:r>
                      <a:r>
                        <a:rPr lang="en-US" sz="1700" baseline="0" dirty="0" smtClean="0"/>
                        <a:t> &amp; Hypothesis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C8C3"/>
                    </a:solidFill>
                  </a:tcPr>
                </a:tc>
                <a:tc>
                  <a:txBody>
                    <a:bodyPr/>
                    <a:lstStyle/>
                    <a:p>
                      <a:r>
                        <a:rPr lang="en-US" sz="1700" dirty="0" smtClean="0"/>
                        <a:t>Experiment &amp; Implement</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US" sz="1700" dirty="0" smtClean="0"/>
                        <a:t>Results</a:t>
                      </a:r>
                      <a:r>
                        <a:rPr lang="en-US" sz="1700" baseline="0" dirty="0" smtClean="0"/>
                        <a:t> &amp; Suggestions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C8C3"/>
                    </a:solidFill>
                  </a:tcPr>
                </a:tc>
              </a:tr>
            </a:tbl>
          </a:graphicData>
        </a:graphic>
      </p:graphicFrame>
      <p:sp>
        <p:nvSpPr>
          <p:cNvPr id="10" name="Rectangle 9"/>
          <p:cNvSpPr/>
          <p:nvPr/>
        </p:nvSpPr>
        <p:spPr>
          <a:xfrm>
            <a:off x="7391400" y="6172200"/>
            <a:ext cx="1219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body" sz="quarter" idx="13"/>
          </p:nvPr>
        </p:nvSpPr>
        <p:spPr>
          <a:xfrm>
            <a:off x="304800" y="1219200"/>
            <a:ext cx="8077200" cy="228600"/>
          </a:xfrm>
        </p:spPr>
        <p:txBody>
          <a:bodyPr>
            <a:normAutofit fontScale="92500" lnSpcReduction="10000"/>
          </a:bodyPr>
          <a:lstStyle>
            <a:extLst/>
          </a:lstStyle>
          <a:p>
            <a:pPr fontAlgn="auto">
              <a:spcAft>
                <a:spcPts val="0"/>
              </a:spcAft>
              <a:defRPr/>
            </a:pPr>
            <a:endParaRPr lang="en-US" dirty="0" smtClean="0"/>
          </a:p>
          <a:p>
            <a:pPr fontAlgn="auto">
              <a:spcAft>
                <a:spcPts val="0"/>
              </a:spcAft>
              <a:defRPr/>
            </a:pPr>
            <a:endParaRPr lang="en-US" dirty="0"/>
          </a:p>
        </p:txBody>
      </p:sp>
      <p:pic>
        <p:nvPicPr>
          <p:cNvPr id="34818" name="Picture 2"/>
          <p:cNvPicPr>
            <a:picLocks noChangeAspect="1" noChangeArrowheads="1"/>
          </p:cNvPicPr>
          <p:nvPr/>
        </p:nvPicPr>
        <p:blipFill>
          <a:blip r:embed="rId3"/>
          <a:srcRect/>
          <a:stretch>
            <a:fillRect/>
          </a:stretch>
        </p:blipFill>
        <p:spPr bwMode="auto">
          <a:xfrm>
            <a:off x="7543800" y="5789613"/>
            <a:ext cx="971550" cy="1068387"/>
          </a:xfrm>
          <a:prstGeom prst="rect">
            <a:avLst/>
          </a:prstGeom>
          <a:noFill/>
          <a:ln w="9525">
            <a:noFill/>
            <a:miter lim="800000"/>
            <a:headEnd/>
            <a:tailEnd/>
          </a:ln>
        </p:spPr>
      </p:pic>
      <p:sp>
        <p:nvSpPr>
          <p:cNvPr id="34819" name="TextBox 27"/>
          <p:cNvSpPr txBox="1">
            <a:spLocks noChangeArrowheads="1"/>
          </p:cNvSpPr>
          <p:nvPr/>
        </p:nvSpPr>
        <p:spPr bwMode="auto">
          <a:xfrm>
            <a:off x="381000" y="228600"/>
            <a:ext cx="7924800" cy="914400"/>
          </a:xfrm>
          <a:prstGeom prst="rect">
            <a:avLst/>
          </a:prstGeom>
          <a:noFill/>
          <a:ln w="9525">
            <a:noFill/>
            <a:miter lim="800000"/>
            <a:headEnd/>
            <a:tailEnd/>
          </a:ln>
        </p:spPr>
        <p:txBody>
          <a:bodyPr>
            <a:spAutoFit/>
          </a:bodyPr>
          <a:lstStyle/>
          <a:p>
            <a:pPr algn="ctr"/>
            <a:r>
              <a:rPr lang="en-US" sz="5400">
                <a:latin typeface="Calibri" pitchFamily="34" charset="0"/>
              </a:rPr>
              <a:t>Implementation</a:t>
            </a:r>
          </a:p>
        </p:txBody>
      </p:sp>
      <p:sp>
        <p:nvSpPr>
          <p:cNvPr id="5" name="Rectangle 4"/>
          <p:cNvSpPr/>
          <p:nvPr/>
        </p:nvSpPr>
        <p:spPr>
          <a:xfrm>
            <a:off x="838200" y="2133600"/>
            <a:ext cx="7010400" cy="1569660"/>
          </a:xfrm>
          <a:prstGeom prst="rect">
            <a:avLst/>
          </a:prstGeom>
        </p:spPr>
        <p:txBody>
          <a:bodyPr>
            <a:spAutoFit/>
          </a:bodyPr>
          <a:lstStyle/>
          <a:p>
            <a:pPr>
              <a:buClr>
                <a:srgbClr val="71481C"/>
              </a:buClr>
              <a:buFont typeface="Arial" charset="0"/>
              <a:buChar char="•"/>
            </a:pPr>
            <a:r>
              <a:rPr lang="en-US" sz="3200" dirty="0">
                <a:latin typeface="Calibri" pitchFamily="34" charset="0"/>
              </a:rPr>
              <a:t>Online survey </a:t>
            </a:r>
          </a:p>
          <a:p>
            <a:pPr>
              <a:buClr>
                <a:srgbClr val="71481C"/>
              </a:buClr>
              <a:buFont typeface="Arial" charset="0"/>
              <a:buNone/>
            </a:pPr>
            <a:r>
              <a:rPr lang="en-US" sz="3200" dirty="0" smtClean="0">
                <a:latin typeface="Calibri" pitchFamily="34" charset="0"/>
              </a:rPr>
              <a:t> -</a:t>
            </a:r>
            <a:r>
              <a:rPr lang="en-US" sz="3200" dirty="0">
                <a:latin typeface="Calibri" pitchFamily="34" charset="0"/>
              </a:rPr>
              <a:t>Embedded in website</a:t>
            </a:r>
          </a:p>
          <a:p>
            <a:pPr>
              <a:buClr>
                <a:srgbClr val="71481C"/>
              </a:buClr>
              <a:buFont typeface="Arial" charset="0"/>
              <a:buChar char="•"/>
            </a:pPr>
            <a:r>
              <a:rPr lang="en-US" sz="3200" dirty="0">
                <a:latin typeface="Calibri" pitchFamily="34" charset="0"/>
              </a:rPr>
              <a:t>Wide </a:t>
            </a:r>
            <a:r>
              <a:rPr lang="en-US" sz="3200" dirty="0" smtClean="0">
                <a:latin typeface="Calibri" pitchFamily="34" charset="0"/>
              </a:rPr>
              <a:t>delivery</a:t>
            </a:r>
            <a:endParaRPr lang="en-US" sz="3200" dirty="0">
              <a:latin typeface="Calibri" pitchFamily="34" charset="0"/>
            </a:endParaRPr>
          </a:p>
        </p:txBody>
      </p:sp>
      <p:pic>
        <p:nvPicPr>
          <p:cNvPr id="34822" name="Picture 6" descr="surveyprompt"/>
          <p:cNvPicPr>
            <a:picLocks noChangeAspect="1" noChangeArrowheads="1"/>
          </p:cNvPicPr>
          <p:nvPr/>
        </p:nvPicPr>
        <p:blipFill>
          <a:blip r:embed="rId4"/>
          <a:srcRect/>
          <a:stretch>
            <a:fillRect/>
          </a:stretch>
        </p:blipFill>
        <p:spPr bwMode="auto">
          <a:xfrm>
            <a:off x="609600" y="4114800"/>
            <a:ext cx="7524750" cy="1516063"/>
          </a:xfrm>
          <a:prstGeom prst="rect">
            <a:avLst/>
          </a:prstGeom>
          <a:noFill/>
          <a:ln w="9525">
            <a:solidFill>
              <a:schemeClr val="tx1"/>
            </a:solidFill>
            <a:miter lim="800000"/>
            <a:headEnd/>
            <a:tailEnd/>
          </a:ln>
        </p:spPr>
      </p:pic>
      <p:graphicFrame>
        <p:nvGraphicFramePr>
          <p:cNvPr id="8" name="Table 7"/>
          <p:cNvGraphicFramePr>
            <a:graphicFrameLocks noGrp="1"/>
          </p:cNvGraphicFramePr>
          <p:nvPr/>
        </p:nvGraphicFramePr>
        <p:xfrm>
          <a:off x="381000" y="6324600"/>
          <a:ext cx="6858000" cy="370840"/>
        </p:xfrm>
        <a:graphic>
          <a:graphicData uri="http://schemas.openxmlformats.org/drawingml/2006/table">
            <a:tbl>
              <a:tblPr firstRow="1" bandRow="1">
                <a:tableStyleId>{1E171933-4619-4E11-9A3F-F7608DF75F80}</a:tableStyleId>
              </a:tblPr>
              <a:tblGrid>
                <a:gridCol w="2133600"/>
                <a:gridCol w="2514600"/>
                <a:gridCol w="2209800"/>
              </a:tblGrid>
              <a:tr h="370840">
                <a:tc>
                  <a:txBody>
                    <a:bodyPr/>
                    <a:lstStyle/>
                    <a:p>
                      <a:r>
                        <a:rPr lang="en-US" sz="1700" dirty="0" smtClean="0"/>
                        <a:t>Theory</a:t>
                      </a:r>
                      <a:r>
                        <a:rPr lang="en-US" sz="1700" baseline="0" dirty="0" smtClean="0"/>
                        <a:t> &amp; Hypothesis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C8C3"/>
                    </a:solidFill>
                  </a:tcPr>
                </a:tc>
                <a:tc>
                  <a:txBody>
                    <a:bodyPr/>
                    <a:lstStyle/>
                    <a:p>
                      <a:r>
                        <a:rPr lang="en-US" sz="1700" dirty="0" smtClean="0"/>
                        <a:t>Experiment &amp; Implement</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US" sz="1700" dirty="0" smtClean="0"/>
                        <a:t>Results</a:t>
                      </a:r>
                      <a:r>
                        <a:rPr lang="en-US" sz="1700" baseline="0" dirty="0" smtClean="0"/>
                        <a:t> &amp; Suggestions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C8C3"/>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body" sz="quarter" idx="13"/>
          </p:nvPr>
        </p:nvSpPr>
        <p:spPr>
          <a:xfrm>
            <a:off x="304800" y="1219200"/>
            <a:ext cx="8077200" cy="228600"/>
          </a:xfrm>
        </p:spPr>
        <p:txBody>
          <a:bodyPr>
            <a:normAutofit fontScale="92500" lnSpcReduction="10000"/>
          </a:bodyPr>
          <a:lstStyle>
            <a:extLst/>
          </a:lstStyle>
          <a:p>
            <a:endParaRPr lang="en-US" dirty="0" smtClean="0"/>
          </a:p>
          <a:p>
            <a:endParaRPr lang="en-US" dirty="0"/>
          </a:p>
        </p:txBody>
      </p:sp>
      <p:pic>
        <p:nvPicPr>
          <p:cNvPr id="19" name="Picture 2"/>
          <p:cNvPicPr>
            <a:picLocks noChangeAspect="1" noChangeArrowheads="1"/>
          </p:cNvPicPr>
          <p:nvPr/>
        </p:nvPicPr>
        <p:blipFill>
          <a:blip r:embed="rId3"/>
          <a:srcRect/>
          <a:stretch>
            <a:fillRect/>
          </a:stretch>
        </p:blipFill>
        <p:spPr bwMode="auto">
          <a:xfrm>
            <a:off x="7543800" y="5790363"/>
            <a:ext cx="971550" cy="1067637"/>
          </a:xfrm>
          <a:prstGeom prst="rect">
            <a:avLst/>
          </a:prstGeom>
          <a:noFill/>
          <a:ln w="9525">
            <a:noFill/>
            <a:miter lim="800000"/>
            <a:headEnd/>
            <a:tailEnd/>
          </a:ln>
          <a:effectLst/>
        </p:spPr>
      </p:pic>
      <p:sp>
        <p:nvSpPr>
          <p:cNvPr id="28" name="TextBox 27"/>
          <p:cNvSpPr txBox="1"/>
          <p:nvPr/>
        </p:nvSpPr>
        <p:spPr>
          <a:xfrm>
            <a:off x="381000" y="228600"/>
            <a:ext cx="7924800" cy="923330"/>
          </a:xfrm>
          <a:prstGeom prst="rect">
            <a:avLst/>
          </a:prstGeom>
          <a:noFill/>
        </p:spPr>
        <p:txBody>
          <a:bodyPr wrap="square" rtlCol="0">
            <a:spAutoFit/>
          </a:bodyPr>
          <a:lstStyle/>
          <a:p>
            <a:pPr algn="ctr"/>
            <a:r>
              <a:rPr lang="en-US" sz="5400" dirty="0" smtClean="0"/>
              <a:t>Respondents.</a:t>
            </a:r>
            <a:endParaRPr lang="en-US" sz="5400" dirty="0"/>
          </a:p>
        </p:txBody>
      </p:sp>
      <p:graphicFrame>
        <p:nvGraphicFramePr>
          <p:cNvPr id="7" name="Table 6"/>
          <p:cNvGraphicFramePr>
            <a:graphicFrameLocks noGrp="1"/>
          </p:cNvGraphicFramePr>
          <p:nvPr/>
        </p:nvGraphicFramePr>
        <p:xfrm>
          <a:off x="304800" y="1524000"/>
          <a:ext cx="3124200" cy="741680"/>
        </p:xfrm>
        <a:graphic>
          <a:graphicData uri="http://schemas.openxmlformats.org/drawingml/2006/table">
            <a:tbl>
              <a:tblPr firstRow="1" bandRow="1">
                <a:tableStyleId>{10A1B5D5-9B99-4C35-A422-299274C87663}</a:tableStyleId>
              </a:tblPr>
              <a:tblGrid>
                <a:gridCol w="1562100"/>
                <a:gridCol w="1562100"/>
              </a:tblGrid>
              <a:tr h="370840">
                <a:tc>
                  <a:txBody>
                    <a:bodyPr/>
                    <a:lstStyle/>
                    <a:p>
                      <a:r>
                        <a:rPr lang="en-US" dirty="0" smtClean="0"/>
                        <a:t>Male</a:t>
                      </a:r>
                      <a:endParaRPr lang="en-US" dirty="0"/>
                    </a:p>
                  </a:txBody>
                  <a:tcPr/>
                </a:tc>
                <a:tc>
                  <a:txBody>
                    <a:bodyPr/>
                    <a:lstStyle/>
                    <a:p>
                      <a:r>
                        <a:rPr lang="en-US" dirty="0" smtClean="0"/>
                        <a:t>Female</a:t>
                      </a:r>
                      <a:endParaRPr lang="en-US" dirty="0"/>
                    </a:p>
                  </a:txBody>
                  <a:tcPr/>
                </a:tc>
              </a:tr>
              <a:tr h="370840">
                <a:tc>
                  <a:txBody>
                    <a:bodyPr/>
                    <a:lstStyle/>
                    <a:p>
                      <a:r>
                        <a:rPr lang="en-US" dirty="0" smtClean="0"/>
                        <a:t>51.25%</a:t>
                      </a:r>
                      <a:endParaRPr lang="en-US" dirty="0"/>
                    </a:p>
                  </a:txBody>
                  <a:tcPr/>
                </a:tc>
                <a:tc>
                  <a:txBody>
                    <a:bodyPr/>
                    <a:lstStyle/>
                    <a:p>
                      <a:r>
                        <a:rPr lang="en-US" dirty="0" smtClean="0"/>
                        <a:t>48.75%</a:t>
                      </a:r>
                      <a:endParaRPr lang="en-US" dirty="0"/>
                    </a:p>
                  </a:txBody>
                  <a:tcPr/>
                </a:tc>
              </a:tr>
            </a:tbl>
          </a:graphicData>
        </a:graphic>
      </p:graphicFrame>
      <p:sp>
        <p:nvSpPr>
          <p:cNvPr id="10" name="Rectangle 9"/>
          <p:cNvSpPr/>
          <p:nvPr/>
        </p:nvSpPr>
        <p:spPr>
          <a:xfrm>
            <a:off x="304800" y="2362200"/>
            <a:ext cx="1871923" cy="369332"/>
          </a:xfrm>
          <a:prstGeom prst="rect">
            <a:avLst/>
          </a:prstGeom>
        </p:spPr>
        <p:txBody>
          <a:bodyPr wrap="none">
            <a:spAutoFit/>
          </a:bodyPr>
          <a:lstStyle/>
          <a:p>
            <a:r>
              <a:rPr lang="en-US" dirty="0" smtClean="0"/>
              <a:t>Average Age: 28.7</a:t>
            </a:r>
            <a:endParaRPr lang="en-US" dirty="0"/>
          </a:p>
        </p:txBody>
      </p:sp>
      <p:graphicFrame>
        <p:nvGraphicFramePr>
          <p:cNvPr id="12" name="Chart 11"/>
          <p:cNvGraphicFramePr/>
          <p:nvPr/>
        </p:nvGraphicFramePr>
        <p:xfrm>
          <a:off x="2286000" y="1981200"/>
          <a:ext cx="6096000" cy="406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e 12"/>
          <p:cNvGraphicFramePr>
            <a:graphicFrameLocks noGrp="1"/>
          </p:cNvGraphicFramePr>
          <p:nvPr/>
        </p:nvGraphicFramePr>
        <p:xfrm>
          <a:off x="381000" y="6324600"/>
          <a:ext cx="6858000" cy="370840"/>
        </p:xfrm>
        <a:graphic>
          <a:graphicData uri="http://schemas.openxmlformats.org/drawingml/2006/table">
            <a:tbl>
              <a:tblPr firstRow="1" bandRow="1">
                <a:tableStyleId>{1E171933-4619-4E11-9A3F-F7608DF75F80}</a:tableStyleId>
              </a:tblPr>
              <a:tblGrid>
                <a:gridCol w="2133600"/>
                <a:gridCol w="2514600"/>
                <a:gridCol w="2209800"/>
              </a:tblGrid>
              <a:tr h="370840">
                <a:tc>
                  <a:txBody>
                    <a:bodyPr/>
                    <a:lstStyle/>
                    <a:p>
                      <a:r>
                        <a:rPr lang="en-US" sz="1700" dirty="0" smtClean="0"/>
                        <a:t>Theory</a:t>
                      </a:r>
                      <a:r>
                        <a:rPr lang="en-US" sz="1700" baseline="0" dirty="0" smtClean="0"/>
                        <a:t> &amp; Hypothesis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C8C3"/>
                    </a:solidFill>
                  </a:tcPr>
                </a:tc>
                <a:tc>
                  <a:txBody>
                    <a:bodyPr/>
                    <a:lstStyle/>
                    <a:p>
                      <a:r>
                        <a:rPr lang="en-US" sz="1700" dirty="0" smtClean="0"/>
                        <a:t>Experiment &amp; Implement</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C8C3"/>
                    </a:solidFill>
                  </a:tcPr>
                </a:tc>
                <a:tc>
                  <a:txBody>
                    <a:bodyPr/>
                    <a:lstStyle/>
                    <a:p>
                      <a:r>
                        <a:rPr lang="en-US" sz="1700" dirty="0" smtClean="0"/>
                        <a:t>Results</a:t>
                      </a:r>
                      <a:r>
                        <a:rPr lang="en-US" sz="1700" baseline="0" dirty="0" smtClean="0"/>
                        <a:t> &amp; Suggestions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body" sz="quarter" idx="13"/>
          </p:nvPr>
        </p:nvSpPr>
        <p:spPr>
          <a:xfrm>
            <a:off x="304800" y="1219200"/>
            <a:ext cx="8077200" cy="228600"/>
          </a:xfrm>
        </p:spPr>
        <p:txBody>
          <a:bodyPr>
            <a:normAutofit fontScale="92500" lnSpcReduction="10000"/>
          </a:bodyPr>
          <a:lstStyle>
            <a:extLst/>
          </a:lstStyle>
          <a:p>
            <a:endParaRPr lang="en-US" dirty="0" smtClean="0"/>
          </a:p>
          <a:p>
            <a:endParaRPr lang="en-US" dirty="0"/>
          </a:p>
        </p:txBody>
      </p:sp>
      <p:pic>
        <p:nvPicPr>
          <p:cNvPr id="19" name="Picture 2"/>
          <p:cNvPicPr>
            <a:picLocks noChangeAspect="1" noChangeArrowheads="1"/>
          </p:cNvPicPr>
          <p:nvPr/>
        </p:nvPicPr>
        <p:blipFill>
          <a:blip r:embed="rId3"/>
          <a:srcRect/>
          <a:stretch>
            <a:fillRect/>
          </a:stretch>
        </p:blipFill>
        <p:spPr bwMode="auto">
          <a:xfrm>
            <a:off x="7543800" y="5790363"/>
            <a:ext cx="971550" cy="1067637"/>
          </a:xfrm>
          <a:prstGeom prst="rect">
            <a:avLst/>
          </a:prstGeom>
          <a:noFill/>
          <a:ln w="9525">
            <a:noFill/>
            <a:miter lim="800000"/>
            <a:headEnd/>
            <a:tailEnd/>
          </a:ln>
          <a:effectLst/>
        </p:spPr>
      </p:pic>
      <p:sp>
        <p:nvSpPr>
          <p:cNvPr id="28" name="TextBox 27"/>
          <p:cNvSpPr txBox="1"/>
          <p:nvPr/>
        </p:nvSpPr>
        <p:spPr>
          <a:xfrm>
            <a:off x="381000" y="228600"/>
            <a:ext cx="7924800" cy="923330"/>
          </a:xfrm>
          <a:prstGeom prst="rect">
            <a:avLst/>
          </a:prstGeom>
          <a:noFill/>
        </p:spPr>
        <p:txBody>
          <a:bodyPr wrap="square" rtlCol="0">
            <a:spAutoFit/>
          </a:bodyPr>
          <a:lstStyle/>
          <a:p>
            <a:pPr algn="ctr"/>
            <a:endParaRPr lang="en-US" sz="5400" dirty="0"/>
          </a:p>
        </p:txBody>
      </p:sp>
      <p:sp>
        <p:nvSpPr>
          <p:cNvPr id="6" name="Content Placeholder 2"/>
          <p:cNvSpPr>
            <a:spLocks noGrp="1"/>
          </p:cNvSpPr>
          <p:nvPr>
            <p:ph idx="4294967295"/>
          </p:nvPr>
        </p:nvSpPr>
        <p:spPr>
          <a:xfrm>
            <a:off x="533400" y="1905001"/>
            <a:ext cx="6781800" cy="2362200"/>
          </a:xfrm>
          <a:prstGeom prst="rect">
            <a:avLst/>
          </a:prstGeom>
        </p:spPr>
        <p:txBody>
          <a:bodyPr/>
          <a:lstStyle/>
          <a:p>
            <a:endParaRPr lang="en-US" sz="3200" dirty="0" smtClean="0"/>
          </a:p>
          <a:p>
            <a:endParaRPr lang="en-US" sz="3200" dirty="0" smtClean="0"/>
          </a:p>
        </p:txBody>
      </p:sp>
      <p:graphicFrame>
        <p:nvGraphicFramePr>
          <p:cNvPr id="8" name="Table 7"/>
          <p:cNvGraphicFramePr>
            <a:graphicFrameLocks noGrp="1"/>
          </p:cNvGraphicFramePr>
          <p:nvPr/>
        </p:nvGraphicFramePr>
        <p:xfrm>
          <a:off x="381000" y="6324600"/>
          <a:ext cx="6858000" cy="370840"/>
        </p:xfrm>
        <a:graphic>
          <a:graphicData uri="http://schemas.openxmlformats.org/drawingml/2006/table">
            <a:tbl>
              <a:tblPr firstRow="1" bandRow="1">
                <a:tableStyleId>{1E171933-4619-4E11-9A3F-F7608DF75F80}</a:tableStyleId>
              </a:tblPr>
              <a:tblGrid>
                <a:gridCol w="2133600"/>
                <a:gridCol w="2514600"/>
                <a:gridCol w="2209800"/>
              </a:tblGrid>
              <a:tr h="370840">
                <a:tc>
                  <a:txBody>
                    <a:bodyPr/>
                    <a:lstStyle/>
                    <a:p>
                      <a:r>
                        <a:rPr lang="en-US" sz="1700" dirty="0" smtClean="0"/>
                        <a:t>Theory</a:t>
                      </a:r>
                      <a:r>
                        <a:rPr lang="en-US" sz="1700" baseline="0" dirty="0" smtClean="0"/>
                        <a:t> &amp; Hypothesis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C8C3"/>
                    </a:solidFill>
                  </a:tcPr>
                </a:tc>
                <a:tc>
                  <a:txBody>
                    <a:bodyPr/>
                    <a:lstStyle/>
                    <a:p>
                      <a:r>
                        <a:rPr lang="en-US" sz="1700" dirty="0" smtClean="0"/>
                        <a:t>Experiment &amp; Implement</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C8C3"/>
                    </a:solidFill>
                  </a:tcPr>
                </a:tc>
                <a:tc>
                  <a:txBody>
                    <a:bodyPr/>
                    <a:lstStyle/>
                    <a:p>
                      <a:r>
                        <a:rPr lang="en-US" sz="1700" dirty="0" smtClean="0"/>
                        <a:t>Results</a:t>
                      </a:r>
                      <a:r>
                        <a:rPr lang="en-US" sz="1700" baseline="0" dirty="0" smtClean="0"/>
                        <a:t> &amp; Suggestions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bl>
          </a:graphicData>
        </a:graphic>
      </p:graphicFrame>
      <p:pic>
        <p:nvPicPr>
          <p:cNvPr id="10" name="REV_ai1thd196TzpATG.png"/>
          <p:cNvPicPr>
            <a:picLocks noGrp="1" noChangeAspect="1"/>
          </p:cNvPicPr>
          <p:nvPr>
            <p:ph idx="4294967295"/>
          </p:nvPr>
        </p:nvPicPr>
        <p:blipFill>
          <a:blip r:embed="rId4"/>
          <a:stretch>
            <a:fillRect/>
          </a:stretch>
        </p:blipFill>
        <p:spPr>
          <a:xfrm>
            <a:off x="3886200" y="1600200"/>
            <a:ext cx="4678115" cy="4191000"/>
          </a:xfrm>
          <a:prstGeom prst="rect">
            <a:avLst/>
          </a:prstGeom>
        </p:spPr>
      </p:pic>
      <p:pic>
        <p:nvPicPr>
          <p:cNvPr id="11" name="REV_3jwprMtrhrRbzE0.png"/>
          <p:cNvPicPr>
            <a:picLocks noGrp="1" noChangeAspect="1"/>
          </p:cNvPicPr>
          <p:nvPr>
            <p:ph idx="4294967295"/>
          </p:nvPr>
        </p:nvPicPr>
        <p:blipFill>
          <a:blip r:embed="rId5"/>
          <a:stretch>
            <a:fillRect/>
          </a:stretch>
        </p:blipFill>
        <p:spPr>
          <a:xfrm>
            <a:off x="152400" y="1676400"/>
            <a:ext cx="4572000" cy="4114800"/>
          </a:xfrm>
          <a:prstGeom prst="rect">
            <a:avLst/>
          </a:prstGeom>
        </p:spPr>
      </p:pic>
      <p:sp>
        <p:nvSpPr>
          <p:cNvPr id="12" name="TextBox 11"/>
          <p:cNvSpPr txBox="1"/>
          <p:nvPr/>
        </p:nvSpPr>
        <p:spPr>
          <a:xfrm>
            <a:off x="1066800" y="457200"/>
            <a:ext cx="6858000" cy="830997"/>
          </a:xfrm>
          <a:prstGeom prst="rect">
            <a:avLst/>
          </a:prstGeom>
          <a:noFill/>
        </p:spPr>
        <p:txBody>
          <a:bodyPr wrap="square" rtlCol="0">
            <a:spAutoFit/>
          </a:bodyPr>
          <a:lstStyle/>
          <a:p>
            <a:pPr algn="ctr"/>
            <a:r>
              <a:rPr lang="en-US" sz="4800" dirty="0" smtClean="0"/>
              <a:t>Overall Response</a:t>
            </a:r>
            <a:endParaRPr lang="en-US" sz="4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body" sz="quarter" idx="13"/>
          </p:nvPr>
        </p:nvSpPr>
        <p:spPr>
          <a:xfrm>
            <a:off x="304800" y="1219200"/>
            <a:ext cx="8077200" cy="228600"/>
          </a:xfrm>
        </p:spPr>
        <p:txBody>
          <a:bodyPr>
            <a:normAutofit fontScale="92500" lnSpcReduction="10000"/>
          </a:bodyPr>
          <a:lstStyle>
            <a:extLst/>
          </a:lstStyle>
          <a:p>
            <a:endParaRPr lang="en-US" dirty="0" smtClean="0"/>
          </a:p>
          <a:p>
            <a:endParaRPr lang="en-US" dirty="0"/>
          </a:p>
        </p:txBody>
      </p:sp>
      <p:pic>
        <p:nvPicPr>
          <p:cNvPr id="19" name="Picture 2"/>
          <p:cNvPicPr>
            <a:picLocks noChangeAspect="1" noChangeArrowheads="1"/>
          </p:cNvPicPr>
          <p:nvPr/>
        </p:nvPicPr>
        <p:blipFill>
          <a:blip r:embed="rId3"/>
          <a:srcRect/>
          <a:stretch>
            <a:fillRect/>
          </a:stretch>
        </p:blipFill>
        <p:spPr bwMode="auto">
          <a:xfrm>
            <a:off x="7543800" y="5790363"/>
            <a:ext cx="971550" cy="1067637"/>
          </a:xfrm>
          <a:prstGeom prst="rect">
            <a:avLst/>
          </a:prstGeom>
          <a:noFill/>
          <a:ln w="9525">
            <a:noFill/>
            <a:miter lim="800000"/>
            <a:headEnd/>
            <a:tailEnd/>
          </a:ln>
          <a:effectLst/>
        </p:spPr>
      </p:pic>
      <p:sp>
        <p:nvSpPr>
          <p:cNvPr id="28" name="TextBox 27"/>
          <p:cNvSpPr txBox="1"/>
          <p:nvPr/>
        </p:nvSpPr>
        <p:spPr>
          <a:xfrm>
            <a:off x="381000" y="228600"/>
            <a:ext cx="7924800" cy="923330"/>
          </a:xfrm>
          <a:prstGeom prst="rect">
            <a:avLst/>
          </a:prstGeom>
          <a:noFill/>
        </p:spPr>
        <p:txBody>
          <a:bodyPr wrap="square" rtlCol="0">
            <a:spAutoFit/>
          </a:bodyPr>
          <a:lstStyle/>
          <a:p>
            <a:pPr algn="ctr"/>
            <a:r>
              <a:rPr lang="en-US" sz="5400" dirty="0" smtClean="0"/>
              <a:t>Possible Limitations</a:t>
            </a:r>
            <a:endParaRPr lang="en-US" sz="5400" dirty="0"/>
          </a:p>
        </p:txBody>
      </p:sp>
      <p:sp>
        <p:nvSpPr>
          <p:cNvPr id="6" name="Content Placeholder 2"/>
          <p:cNvSpPr>
            <a:spLocks noGrp="1"/>
          </p:cNvSpPr>
          <p:nvPr>
            <p:ph idx="4294967295"/>
          </p:nvPr>
        </p:nvSpPr>
        <p:spPr>
          <a:xfrm>
            <a:off x="533400" y="1905000"/>
            <a:ext cx="6781800" cy="4114799"/>
          </a:xfrm>
          <a:prstGeom prst="rect">
            <a:avLst/>
          </a:prstGeom>
        </p:spPr>
        <p:txBody>
          <a:bodyPr>
            <a:normAutofit/>
          </a:bodyPr>
          <a:lstStyle/>
          <a:p>
            <a:pPr>
              <a:buClr>
                <a:srgbClr val="71481C"/>
              </a:buClr>
              <a:buFont typeface="Arial" charset="0"/>
              <a:buChar char="•"/>
            </a:pPr>
            <a:r>
              <a:rPr lang="en-US" sz="3200" dirty="0" smtClean="0"/>
              <a:t>Age of respondents</a:t>
            </a:r>
          </a:p>
          <a:p>
            <a:pPr lvl="1">
              <a:buClr>
                <a:srgbClr val="71481C"/>
              </a:buClr>
              <a:buFont typeface="Arial" charset="0"/>
              <a:buChar char="•"/>
            </a:pPr>
            <a:r>
              <a:rPr lang="en-US" sz="3200" dirty="0" smtClean="0">
                <a:latin typeface="Calibri" pitchFamily="34" charset="0"/>
              </a:rPr>
              <a:t>-</a:t>
            </a:r>
            <a:r>
              <a:rPr lang="en-US" sz="3200" dirty="0" smtClean="0"/>
              <a:t>May be missing the target markets</a:t>
            </a:r>
          </a:p>
          <a:p>
            <a:pPr>
              <a:buClr>
                <a:srgbClr val="71481C"/>
              </a:buClr>
              <a:buFont typeface="Arial" charset="0"/>
              <a:buChar char="•"/>
            </a:pPr>
            <a:r>
              <a:rPr lang="en-US" sz="3200" dirty="0" smtClean="0"/>
              <a:t>Proportion of visitors to buyers</a:t>
            </a:r>
          </a:p>
          <a:p>
            <a:pPr lvl="1">
              <a:buClr>
                <a:srgbClr val="71481C"/>
              </a:buClr>
              <a:buFont typeface="Arial" charset="0"/>
              <a:buChar char="•"/>
            </a:pPr>
            <a:r>
              <a:rPr lang="en-US" sz="3200" dirty="0" smtClean="0"/>
              <a:t>3% of traffic from Google</a:t>
            </a:r>
          </a:p>
          <a:p>
            <a:pPr lvl="2">
              <a:buClr>
                <a:srgbClr val="71481C"/>
              </a:buClr>
              <a:buFont typeface="Arial" charset="0"/>
              <a:buChar char="•"/>
            </a:pPr>
            <a:r>
              <a:rPr lang="en-US" sz="3200" dirty="0" smtClean="0"/>
              <a:t>Most hits from searches with “Smoked” or “</a:t>
            </a:r>
            <a:r>
              <a:rPr lang="en-US" sz="3200" dirty="0" err="1" smtClean="0"/>
              <a:t>Sugartown</a:t>
            </a:r>
            <a:r>
              <a:rPr lang="en-US" sz="3200" dirty="0" smtClean="0"/>
              <a:t>”</a:t>
            </a:r>
          </a:p>
          <a:p>
            <a:endParaRPr lang="en-US" sz="3200" dirty="0" smtClean="0"/>
          </a:p>
        </p:txBody>
      </p:sp>
      <p:graphicFrame>
        <p:nvGraphicFramePr>
          <p:cNvPr id="8" name="Table 7"/>
          <p:cNvGraphicFramePr>
            <a:graphicFrameLocks noGrp="1"/>
          </p:cNvGraphicFramePr>
          <p:nvPr/>
        </p:nvGraphicFramePr>
        <p:xfrm>
          <a:off x="381000" y="6324600"/>
          <a:ext cx="6858000" cy="370840"/>
        </p:xfrm>
        <a:graphic>
          <a:graphicData uri="http://schemas.openxmlformats.org/drawingml/2006/table">
            <a:tbl>
              <a:tblPr firstRow="1" bandRow="1">
                <a:tableStyleId>{1E171933-4619-4E11-9A3F-F7608DF75F80}</a:tableStyleId>
              </a:tblPr>
              <a:tblGrid>
                <a:gridCol w="2133600"/>
                <a:gridCol w="2514600"/>
                <a:gridCol w="2209800"/>
              </a:tblGrid>
              <a:tr h="370840">
                <a:tc>
                  <a:txBody>
                    <a:bodyPr/>
                    <a:lstStyle/>
                    <a:p>
                      <a:r>
                        <a:rPr lang="en-US" sz="1700" dirty="0" smtClean="0"/>
                        <a:t>Theory</a:t>
                      </a:r>
                      <a:r>
                        <a:rPr lang="en-US" sz="1700" baseline="0" dirty="0" smtClean="0"/>
                        <a:t> &amp; Hypothesis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C8C3"/>
                    </a:solidFill>
                  </a:tcPr>
                </a:tc>
                <a:tc>
                  <a:txBody>
                    <a:bodyPr/>
                    <a:lstStyle/>
                    <a:p>
                      <a:r>
                        <a:rPr lang="en-US" sz="1700" dirty="0" smtClean="0"/>
                        <a:t>Experiment &amp; Implement</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C8C3"/>
                    </a:solidFill>
                  </a:tcPr>
                </a:tc>
                <a:tc>
                  <a:txBody>
                    <a:bodyPr/>
                    <a:lstStyle/>
                    <a:p>
                      <a:r>
                        <a:rPr lang="en-US" sz="1700" dirty="0" smtClean="0"/>
                        <a:t>Results</a:t>
                      </a:r>
                      <a:r>
                        <a:rPr lang="en-US" sz="1700" baseline="0" dirty="0" smtClean="0"/>
                        <a:t> &amp; Suggestions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bl>
          </a:graphicData>
        </a:graphic>
      </p:graphicFrame>
      <p:pic>
        <p:nvPicPr>
          <p:cNvPr id="13314" name="Picture 2" descr="http://newsimg.bbc.co.uk/media/images/39946000/jpg/_39946172_google-fish.jpg"/>
          <p:cNvPicPr>
            <a:picLocks noChangeAspect="1" noChangeArrowheads="1"/>
          </p:cNvPicPr>
          <p:nvPr/>
        </p:nvPicPr>
        <p:blipFill>
          <a:blip r:embed="rId4"/>
          <a:srcRect/>
          <a:stretch>
            <a:fillRect/>
          </a:stretch>
        </p:blipFill>
        <p:spPr bwMode="auto">
          <a:xfrm>
            <a:off x="6400800" y="1905000"/>
            <a:ext cx="1981200" cy="148346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body" sz="quarter" idx="13"/>
          </p:nvPr>
        </p:nvSpPr>
        <p:spPr>
          <a:xfrm>
            <a:off x="304800" y="1219200"/>
            <a:ext cx="8077200" cy="228600"/>
          </a:xfrm>
        </p:spPr>
        <p:txBody>
          <a:bodyPr>
            <a:normAutofit fontScale="92500" lnSpcReduction="10000"/>
          </a:bodyPr>
          <a:lstStyle>
            <a:extLst/>
          </a:lstStyle>
          <a:p>
            <a:endParaRPr lang="en-US" dirty="0" smtClean="0"/>
          </a:p>
          <a:p>
            <a:endParaRPr lang="en-US" dirty="0"/>
          </a:p>
        </p:txBody>
      </p:sp>
      <p:pic>
        <p:nvPicPr>
          <p:cNvPr id="19" name="Picture 2"/>
          <p:cNvPicPr>
            <a:picLocks noChangeAspect="1" noChangeArrowheads="1"/>
          </p:cNvPicPr>
          <p:nvPr/>
        </p:nvPicPr>
        <p:blipFill>
          <a:blip r:embed="rId3"/>
          <a:srcRect/>
          <a:stretch>
            <a:fillRect/>
          </a:stretch>
        </p:blipFill>
        <p:spPr bwMode="auto">
          <a:xfrm>
            <a:off x="7543800" y="5790363"/>
            <a:ext cx="971550" cy="1067637"/>
          </a:xfrm>
          <a:prstGeom prst="rect">
            <a:avLst/>
          </a:prstGeom>
          <a:noFill/>
          <a:ln w="9525">
            <a:noFill/>
            <a:miter lim="800000"/>
            <a:headEnd/>
            <a:tailEnd/>
          </a:ln>
          <a:effectLst/>
        </p:spPr>
      </p:pic>
      <p:sp>
        <p:nvSpPr>
          <p:cNvPr id="28" name="TextBox 27"/>
          <p:cNvSpPr txBox="1"/>
          <p:nvPr/>
        </p:nvSpPr>
        <p:spPr>
          <a:xfrm>
            <a:off x="381000" y="0"/>
            <a:ext cx="7924800" cy="1323439"/>
          </a:xfrm>
          <a:prstGeom prst="rect">
            <a:avLst/>
          </a:prstGeom>
          <a:noFill/>
        </p:spPr>
        <p:txBody>
          <a:bodyPr wrap="square" rtlCol="0">
            <a:spAutoFit/>
          </a:bodyPr>
          <a:lstStyle/>
          <a:p>
            <a:pPr algn="ctr"/>
            <a:r>
              <a:rPr lang="en-US" sz="4000" dirty="0" smtClean="0"/>
              <a:t>The results agreed with our expectations.</a:t>
            </a:r>
            <a:endParaRPr lang="en-US" sz="4000" dirty="0"/>
          </a:p>
        </p:txBody>
      </p:sp>
      <p:graphicFrame>
        <p:nvGraphicFramePr>
          <p:cNvPr id="7" name="Content Placeholder 3"/>
          <p:cNvGraphicFramePr>
            <a:graphicFrameLocks noGrp="1"/>
          </p:cNvGraphicFramePr>
          <p:nvPr>
            <p:ph idx="4294967295"/>
          </p:nvPr>
        </p:nvGraphicFramePr>
        <p:xfrm>
          <a:off x="0" y="1371600"/>
          <a:ext cx="9144000" cy="50593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able 7"/>
          <p:cNvGraphicFramePr>
            <a:graphicFrameLocks noGrp="1"/>
          </p:cNvGraphicFramePr>
          <p:nvPr/>
        </p:nvGraphicFramePr>
        <p:xfrm>
          <a:off x="381000" y="6324600"/>
          <a:ext cx="6858000" cy="370840"/>
        </p:xfrm>
        <a:graphic>
          <a:graphicData uri="http://schemas.openxmlformats.org/drawingml/2006/table">
            <a:tbl>
              <a:tblPr firstRow="1" bandRow="1">
                <a:tableStyleId>{1E171933-4619-4E11-9A3F-F7608DF75F80}</a:tableStyleId>
              </a:tblPr>
              <a:tblGrid>
                <a:gridCol w="2133600"/>
                <a:gridCol w="2514600"/>
                <a:gridCol w="2209800"/>
              </a:tblGrid>
              <a:tr h="370840">
                <a:tc>
                  <a:txBody>
                    <a:bodyPr/>
                    <a:lstStyle/>
                    <a:p>
                      <a:r>
                        <a:rPr lang="en-US" sz="1700" dirty="0" smtClean="0"/>
                        <a:t>Theory</a:t>
                      </a:r>
                      <a:r>
                        <a:rPr lang="en-US" sz="1700" baseline="0" dirty="0" smtClean="0"/>
                        <a:t> &amp; Hypothesis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C8C3"/>
                    </a:solidFill>
                  </a:tcPr>
                </a:tc>
                <a:tc>
                  <a:txBody>
                    <a:bodyPr/>
                    <a:lstStyle/>
                    <a:p>
                      <a:r>
                        <a:rPr lang="en-US" sz="1700" dirty="0" smtClean="0"/>
                        <a:t>Experiment &amp; Implement</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C8C3"/>
                    </a:solidFill>
                  </a:tcPr>
                </a:tc>
                <a:tc>
                  <a:txBody>
                    <a:bodyPr/>
                    <a:lstStyle/>
                    <a:p>
                      <a:r>
                        <a:rPr lang="en-US" sz="1700" dirty="0" smtClean="0"/>
                        <a:t>Results</a:t>
                      </a:r>
                      <a:r>
                        <a:rPr lang="en-US" sz="1700" baseline="0" dirty="0" smtClean="0"/>
                        <a:t> &amp; Suggestions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body" sz="quarter" idx="13"/>
          </p:nvPr>
        </p:nvSpPr>
        <p:spPr>
          <a:xfrm>
            <a:off x="304800" y="1219200"/>
            <a:ext cx="8077200" cy="228600"/>
          </a:xfrm>
        </p:spPr>
        <p:txBody>
          <a:bodyPr>
            <a:normAutofit fontScale="92500" lnSpcReduction="10000"/>
          </a:bodyPr>
          <a:lstStyle>
            <a:extLst/>
          </a:lstStyle>
          <a:p>
            <a:endParaRPr lang="en-US" dirty="0" smtClean="0"/>
          </a:p>
          <a:p>
            <a:endParaRPr lang="en-US" dirty="0"/>
          </a:p>
        </p:txBody>
      </p:sp>
      <p:pic>
        <p:nvPicPr>
          <p:cNvPr id="19" name="Picture 2"/>
          <p:cNvPicPr>
            <a:picLocks noChangeAspect="1" noChangeArrowheads="1"/>
          </p:cNvPicPr>
          <p:nvPr/>
        </p:nvPicPr>
        <p:blipFill>
          <a:blip r:embed="rId3"/>
          <a:srcRect/>
          <a:stretch>
            <a:fillRect/>
          </a:stretch>
        </p:blipFill>
        <p:spPr bwMode="auto">
          <a:xfrm>
            <a:off x="7543800" y="5790363"/>
            <a:ext cx="971550" cy="1067637"/>
          </a:xfrm>
          <a:prstGeom prst="rect">
            <a:avLst/>
          </a:prstGeom>
          <a:noFill/>
          <a:ln w="9525">
            <a:noFill/>
            <a:miter lim="800000"/>
            <a:headEnd/>
            <a:tailEnd/>
          </a:ln>
          <a:effectLst/>
        </p:spPr>
      </p:pic>
      <p:sp>
        <p:nvSpPr>
          <p:cNvPr id="28" name="TextBox 27"/>
          <p:cNvSpPr txBox="1"/>
          <p:nvPr/>
        </p:nvSpPr>
        <p:spPr>
          <a:xfrm>
            <a:off x="381000" y="228600"/>
            <a:ext cx="7924800" cy="923330"/>
          </a:xfrm>
          <a:prstGeom prst="rect">
            <a:avLst/>
          </a:prstGeom>
          <a:noFill/>
        </p:spPr>
        <p:txBody>
          <a:bodyPr wrap="square" rtlCol="0">
            <a:spAutoFit/>
          </a:bodyPr>
          <a:lstStyle/>
          <a:p>
            <a:pPr algn="ctr"/>
            <a:r>
              <a:rPr lang="en-US" sz="5400" dirty="0" smtClean="0"/>
              <a:t>Suggestions</a:t>
            </a:r>
            <a:endParaRPr lang="en-US" sz="5400" dirty="0"/>
          </a:p>
        </p:txBody>
      </p:sp>
      <p:sp>
        <p:nvSpPr>
          <p:cNvPr id="6" name="Content Placeholder 2"/>
          <p:cNvSpPr>
            <a:spLocks noGrp="1"/>
          </p:cNvSpPr>
          <p:nvPr>
            <p:ph idx="4294967295"/>
          </p:nvPr>
        </p:nvSpPr>
        <p:spPr>
          <a:xfrm>
            <a:off x="533400" y="1905000"/>
            <a:ext cx="5486400" cy="4114799"/>
          </a:xfrm>
          <a:prstGeom prst="rect">
            <a:avLst/>
          </a:prstGeom>
        </p:spPr>
        <p:txBody>
          <a:bodyPr>
            <a:normAutofit/>
          </a:bodyPr>
          <a:lstStyle/>
          <a:p>
            <a:pPr>
              <a:buClr>
                <a:srgbClr val="71481C"/>
              </a:buClr>
              <a:buFont typeface="Arial" charset="0"/>
              <a:buChar char="•"/>
            </a:pPr>
            <a:r>
              <a:rPr lang="en-US" sz="3200" dirty="0" smtClean="0"/>
              <a:t>Sensory language</a:t>
            </a:r>
          </a:p>
          <a:p>
            <a:pPr lvl="1">
              <a:buClr>
                <a:srgbClr val="71481C"/>
              </a:buClr>
              <a:buFont typeface="Arial" charset="0"/>
              <a:buChar char="•"/>
            </a:pPr>
            <a:r>
              <a:rPr lang="en-US" sz="3200" dirty="0" smtClean="0"/>
              <a:t>Put consumers in a “hot” buying state</a:t>
            </a:r>
          </a:p>
          <a:p>
            <a:pPr>
              <a:buClr>
                <a:srgbClr val="71481C"/>
              </a:buClr>
              <a:buFont typeface="Arial" charset="0"/>
              <a:buChar char="•"/>
            </a:pPr>
            <a:r>
              <a:rPr lang="en-US" sz="3200" dirty="0" smtClean="0"/>
              <a:t>Peripheral cues are important</a:t>
            </a:r>
          </a:p>
          <a:p>
            <a:pPr lvl="1">
              <a:buClr>
                <a:srgbClr val="71481C"/>
              </a:buClr>
              <a:buFont typeface="Arial" charset="0"/>
              <a:buChar char="•"/>
            </a:pPr>
            <a:r>
              <a:rPr lang="en-US" sz="3200" dirty="0" smtClean="0"/>
              <a:t>A simple color change can make a difference</a:t>
            </a:r>
          </a:p>
          <a:p>
            <a:pPr lvl="1">
              <a:buClr>
                <a:srgbClr val="71481C"/>
              </a:buClr>
              <a:buFont typeface="Arial" charset="0"/>
              <a:buChar char="•"/>
            </a:pPr>
            <a:endParaRPr lang="en-US" sz="3200" dirty="0" smtClean="0"/>
          </a:p>
          <a:p>
            <a:pPr>
              <a:buClr>
                <a:srgbClr val="71481C"/>
              </a:buClr>
              <a:buFont typeface="Arial" charset="0"/>
              <a:buChar char="•"/>
            </a:pPr>
            <a:endParaRPr lang="en-US" sz="3200" dirty="0" smtClean="0"/>
          </a:p>
        </p:txBody>
      </p:sp>
      <p:graphicFrame>
        <p:nvGraphicFramePr>
          <p:cNvPr id="8" name="Table 7"/>
          <p:cNvGraphicFramePr>
            <a:graphicFrameLocks noGrp="1"/>
          </p:cNvGraphicFramePr>
          <p:nvPr/>
        </p:nvGraphicFramePr>
        <p:xfrm>
          <a:off x="381000" y="6324600"/>
          <a:ext cx="6858000" cy="370840"/>
        </p:xfrm>
        <a:graphic>
          <a:graphicData uri="http://schemas.openxmlformats.org/drawingml/2006/table">
            <a:tbl>
              <a:tblPr firstRow="1" bandRow="1">
                <a:tableStyleId>{1E171933-4619-4E11-9A3F-F7608DF75F80}</a:tableStyleId>
              </a:tblPr>
              <a:tblGrid>
                <a:gridCol w="2133600"/>
                <a:gridCol w="2514600"/>
                <a:gridCol w="2209800"/>
              </a:tblGrid>
              <a:tr h="370840">
                <a:tc>
                  <a:txBody>
                    <a:bodyPr/>
                    <a:lstStyle/>
                    <a:p>
                      <a:r>
                        <a:rPr lang="en-US" sz="1700" dirty="0" smtClean="0"/>
                        <a:t>Theory</a:t>
                      </a:r>
                      <a:r>
                        <a:rPr lang="en-US" sz="1700" baseline="0" dirty="0" smtClean="0"/>
                        <a:t> &amp; Hypothesis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C8C3"/>
                    </a:solidFill>
                  </a:tcPr>
                </a:tc>
                <a:tc>
                  <a:txBody>
                    <a:bodyPr/>
                    <a:lstStyle/>
                    <a:p>
                      <a:r>
                        <a:rPr lang="en-US" sz="1700" dirty="0" smtClean="0"/>
                        <a:t>Experiment &amp; Implement</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C8C3"/>
                    </a:solidFill>
                  </a:tcPr>
                </a:tc>
                <a:tc>
                  <a:txBody>
                    <a:bodyPr/>
                    <a:lstStyle/>
                    <a:p>
                      <a:r>
                        <a:rPr lang="en-US" sz="1700" dirty="0" smtClean="0"/>
                        <a:t>Results</a:t>
                      </a:r>
                      <a:r>
                        <a:rPr lang="en-US" sz="1700" baseline="0" dirty="0" smtClean="0"/>
                        <a:t> &amp; Suggestions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bl>
          </a:graphicData>
        </a:graphic>
      </p:graphicFrame>
      <p:pic>
        <p:nvPicPr>
          <p:cNvPr id="2054" name="Picture 6" descr="http://www.seabear.com/images/catalog/products/medium/smoked_salmon_trio_P.jpg"/>
          <p:cNvPicPr>
            <a:picLocks noChangeAspect="1" noChangeArrowheads="1"/>
          </p:cNvPicPr>
          <p:nvPr/>
        </p:nvPicPr>
        <p:blipFill>
          <a:blip r:embed="rId4"/>
          <a:srcRect/>
          <a:stretch>
            <a:fillRect/>
          </a:stretch>
        </p:blipFill>
        <p:spPr bwMode="auto">
          <a:xfrm>
            <a:off x="6172200" y="1600200"/>
            <a:ext cx="2190750" cy="21907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a:xfrm>
            <a:off x="1905000" y="2667000"/>
            <a:ext cx="7239000" cy="533400"/>
          </a:xfrm>
        </p:spPr>
        <p:txBody>
          <a:bodyPr>
            <a:noAutofit/>
          </a:bodyPr>
          <a:lstStyle>
            <a:extLst/>
          </a:lstStyle>
          <a:p>
            <a:r>
              <a:rPr lang="en-US" sz="4000" dirty="0" smtClean="0"/>
              <a:t>Questions…</a:t>
            </a:r>
            <a:endParaRPr lang="en-US" sz="4000" dirty="0"/>
          </a:p>
        </p:txBody>
      </p:sp>
      <p:sp>
        <p:nvSpPr>
          <p:cNvPr id="3" name="Rectangle 3"/>
          <p:cNvSpPr>
            <a:spLocks noGrp="1"/>
          </p:cNvSpPr>
          <p:nvPr>
            <p:ph type="subTitle" idx="1"/>
          </p:nvPr>
        </p:nvSpPr>
        <p:spPr/>
        <p:txBody>
          <a:bodyPr>
            <a:noAutofit/>
          </a:bodyPr>
          <a:lstStyle>
            <a:extLst/>
          </a:lstStyle>
          <a:p>
            <a:r>
              <a:rPr lang="en-US" sz="1400" dirty="0" smtClean="0"/>
              <a:t>Jason Chou, Reed Lerner, Reginald Ferguson, Jake </a:t>
            </a:r>
            <a:r>
              <a:rPr lang="en-US" sz="1400" dirty="0" err="1" smtClean="0"/>
              <a:t>Heichert</a:t>
            </a:r>
            <a:r>
              <a:rPr lang="en-US" sz="1400" dirty="0" smtClean="0"/>
              <a:t>, </a:t>
            </a:r>
            <a:r>
              <a:rPr lang="en-US" sz="1400" dirty="0" err="1" smtClean="0"/>
              <a:t>Garett</a:t>
            </a:r>
            <a:r>
              <a:rPr lang="en-US" sz="1400" dirty="0" smtClean="0"/>
              <a:t> Cary, Alice Lee</a:t>
            </a:r>
            <a:endParaRPr lang="en-US" sz="1400" dirty="0"/>
          </a:p>
        </p:txBody>
      </p:sp>
      <p:pic>
        <p:nvPicPr>
          <p:cNvPr id="4" name="Picture 2"/>
          <p:cNvPicPr>
            <a:picLocks noChangeAspect="1" noChangeArrowheads="1"/>
          </p:cNvPicPr>
          <p:nvPr/>
        </p:nvPicPr>
        <p:blipFill>
          <a:blip r:embed="rId3"/>
          <a:srcRect/>
          <a:stretch>
            <a:fillRect/>
          </a:stretch>
        </p:blipFill>
        <p:spPr bwMode="auto">
          <a:xfrm>
            <a:off x="7410450" y="4953000"/>
            <a:ext cx="1733550" cy="1905000"/>
          </a:xfrm>
          <a:prstGeom prst="rect">
            <a:avLst/>
          </a:prstGeom>
          <a:noFill/>
          <a:ln w="9525">
            <a:noFill/>
            <a:miter lim="800000"/>
            <a:headEnd/>
            <a:tailEnd/>
          </a:ln>
          <a:effectLst/>
        </p:spPr>
      </p:pic>
      <p:sp>
        <p:nvSpPr>
          <p:cNvPr id="5" name="TextBox 4"/>
          <p:cNvSpPr txBox="1"/>
          <p:nvPr/>
        </p:nvSpPr>
        <p:spPr>
          <a:xfrm>
            <a:off x="228600" y="4191000"/>
            <a:ext cx="1655005" cy="369332"/>
          </a:xfrm>
          <a:prstGeom prst="rect">
            <a:avLst/>
          </a:prstGeom>
          <a:noFill/>
        </p:spPr>
        <p:txBody>
          <a:bodyPr wrap="none" rtlCol="0">
            <a:spAutoFit/>
          </a:bodyPr>
          <a:lstStyle/>
          <a:p>
            <a:r>
              <a:rPr lang="en-US" dirty="0" smtClean="0"/>
              <a:t>Team Rotisserie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body" sz="quarter" idx="13"/>
          </p:nvPr>
        </p:nvSpPr>
        <p:spPr>
          <a:xfrm>
            <a:off x="304800" y="1219200"/>
            <a:ext cx="8077200" cy="228600"/>
          </a:xfrm>
        </p:spPr>
        <p:txBody>
          <a:bodyPr>
            <a:normAutofit fontScale="92500" lnSpcReduction="10000"/>
          </a:bodyPr>
          <a:lstStyle>
            <a:extLst/>
          </a:lstStyle>
          <a:p>
            <a:endParaRPr lang="en-US" dirty="0" smtClean="0"/>
          </a:p>
          <a:p>
            <a:endParaRPr lang="en-US" dirty="0"/>
          </a:p>
        </p:txBody>
      </p:sp>
      <p:pic>
        <p:nvPicPr>
          <p:cNvPr id="19" name="Picture 2"/>
          <p:cNvPicPr>
            <a:picLocks noChangeAspect="1" noChangeArrowheads="1"/>
          </p:cNvPicPr>
          <p:nvPr/>
        </p:nvPicPr>
        <p:blipFill>
          <a:blip r:embed="rId3"/>
          <a:srcRect/>
          <a:stretch>
            <a:fillRect/>
          </a:stretch>
        </p:blipFill>
        <p:spPr bwMode="auto">
          <a:xfrm>
            <a:off x="7543800" y="5790363"/>
            <a:ext cx="971550" cy="1067637"/>
          </a:xfrm>
          <a:prstGeom prst="rect">
            <a:avLst/>
          </a:prstGeom>
          <a:noFill/>
          <a:ln w="9525">
            <a:noFill/>
            <a:miter lim="800000"/>
            <a:headEnd/>
            <a:tailEnd/>
          </a:ln>
          <a:effectLst/>
        </p:spPr>
      </p:pic>
      <p:sp>
        <p:nvSpPr>
          <p:cNvPr id="28" name="TextBox 27"/>
          <p:cNvSpPr txBox="1"/>
          <p:nvPr/>
        </p:nvSpPr>
        <p:spPr>
          <a:xfrm>
            <a:off x="381000" y="228600"/>
            <a:ext cx="7924800" cy="923330"/>
          </a:xfrm>
          <a:prstGeom prst="rect">
            <a:avLst/>
          </a:prstGeom>
          <a:noFill/>
        </p:spPr>
        <p:txBody>
          <a:bodyPr wrap="square" rtlCol="0">
            <a:spAutoFit/>
          </a:bodyPr>
          <a:lstStyle/>
          <a:p>
            <a:pPr algn="ctr"/>
            <a:r>
              <a:rPr lang="en-US" sz="5400" dirty="0" smtClean="0"/>
              <a:t>Road Map</a:t>
            </a:r>
            <a:endParaRPr lang="en-US" sz="5400" dirty="0"/>
          </a:p>
        </p:txBody>
      </p:sp>
      <p:graphicFrame>
        <p:nvGraphicFramePr>
          <p:cNvPr id="36" name="Diagram 35"/>
          <p:cNvGraphicFramePr/>
          <p:nvPr/>
        </p:nvGraphicFramePr>
        <p:xfrm>
          <a:off x="1219200" y="1524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body" sz="quarter" idx="13"/>
          </p:nvPr>
        </p:nvSpPr>
        <p:spPr>
          <a:xfrm>
            <a:off x="304800" y="1219200"/>
            <a:ext cx="8077200" cy="228600"/>
          </a:xfrm>
        </p:spPr>
        <p:txBody>
          <a:bodyPr>
            <a:normAutofit fontScale="92500" lnSpcReduction="10000"/>
          </a:bodyPr>
          <a:lstStyle>
            <a:extLst/>
          </a:lstStyle>
          <a:p>
            <a:endParaRPr lang="en-US" dirty="0" smtClean="0"/>
          </a:p>
          <a:p>
            <a:endParaRPr lang="en-US" dirty="0"/>
          </a:p>
        </p:txBody>
      </p:sp>
      <p:pic>
        <p:nvPicPr>
          <p:cNvPr id="19" name="Picture 2"/>
          <p:cNvPicPr>
            <a:picLocks noChangeAspect="1" noChangeArrowheads="1"/>
          </p:cNvPicPr>
          <p:nvPr/>
        </p:nvPicPr>
        <p:blipFill>
          <a:blip r:embed="rId3"/>
          <a:srcRect/>
          <a:stretch>
            <a:fillRect/>
          </a:stretch>
        </p:blipFill>
        <p:spPr bwMode="auto">
          <a:xfrm>
            <a:off x="7543800" y="5790363"/>
            <a:ext cx="971550" cy="1067637"/>
          </a:xfrm>
          <a:prstGeom prst="rect">
            <a:avLst/>
          </a:prstGeom>
          <a:noFill/>
          <a:ln w="9525">
            <a:noFill/>
            <a:miter lim="800000"/>
            <a:headEnd/>
            <a:tailEnd/>
          </a:ln>
          <a:effectLst/>
        </p:spPr>
      </p:pic>
      <p:sp>
        <p:nvSpPr>
          <p:cNvPr id="28" name="TextBox 27"/>
          <p:cNvSpPr txBox="1"/>
          <p:nvPr/>
        </p:nvSpPr>
        <p:spPr>
          <a:xfrm>
            <a:off x="381000" y="228600"/>
            <a:ext cx="7924800" cy="923330"/>
          </a:xfrm>
          <a:prstGeom prst="rect">
            <a:avLst/>
          </a:prstGeom>
          <a:noFill/>
        </p:spPr>
        <p:txBody>
          <a:bodyPr wrap="square" rtlCol="0">
            <a:spAutoFit/>
          </a:bodyPr>
          <a:lstStyle/>
          <a:p>
            <a:pPr algn="ctr"/>
            <a:r>
              <a:rPr lang="en-US" sz="5400" dirty="0" err="1" smtClean="0"/>
              <a:t>Sugartown</a:t>
            </a:r>
            <a:endParaRPr lang="en-US" sz="5400" dirty="0"/>
          </a:p>
        </p:txBody>
      </p:sp>
      <p:sp>
        <p:nvSpPr>
          <p:cNvPr id="5" name="TextBox 4"/>
          <p:cNvSpPr txBox="1"/>
          <p:nvPr/>
        </p:nvSpPr>
        <p:spPr>
          <a:xfrm>
            <a:off x="838200" y="1905000"/>
            <a:ext cx="7239000" cy="6986528"/>
          </a:xfrm>
          <a:prstGeom prst="rect">
            <a:avLst/>
          </a:prstGeom>
          <a:noFill/>
        </p:spPr>
        <p:txBody>
          <a:bodyPr wrap="square" rtlCol="0">
            <a:spAutoFit/>
          </a:bodyPr>
          <a:lstStyle/>
          <a:p>
            <a:pPr>
              <a:buClr>
                <a:schemeClr val="accent6">
                  <a:lumMod val="50000"/>
                </a:schemeClr>
              </a:buClr>
              <a:buFont typeface="Arial" pitchFamily="34" charset="0"/>
              <a:buChar char="•"/>
            </a:pPr>
            <a:r>
              <a:rPr lang="en-US" sz="3200" dirty="0" smtClean="0"/>
              <a:t>Award winning smoked foods</a:t>
            </a:r>
          </a:p>
          <a:p>
            <a:pPr>
              <a:buClr>
                <a:schemeClr val="accent6">
                  <a:lumMod val="50000"/>
                </a:schemeClr>
              </a:buClr>
              <a:buFont typeface="Arial" pitchFamily="34" charset="0"/>
              <a:buChar char="•"/>
            </a:pPr>
            <a:r>
              <a:rPr lang="en-US" sz="3200" dirty="0" smtClean="0"/>
              <a:t>You know the rest…</a:t>
            </a:r>
          </a:p>
          <a:p>
            <a:pPr>
              <a:buClr>
                <a:schemeClr val="accent6">
                  <a:lumMod val="50000"/>
                </a:schemeClr>
              </a:buClr>
              <a:buFont typeface="Arial" pitchFamily="34" charset="0"/>
              <a:buChar char="•"/>
            </a:pPr>
            <a:r>
              <a:rPr lang="en-US" sz="3200" dirty="0" smtClean="0"/>
              <a:t>Main area for improvement </a:t>
            </a:r>
          </a:p>
          <a:p>
            <a:pPr>
              <a:buClr>
                <a:schemeClr val="accent6">
                  <a:lumMod val="50000"/>
                </a:schemeClr>
              </a:buClr>
            </a:pPr>
            <a:r>
              <a:rPr lang="en-US" sz="3200" dirty="0" smtClean="0"/>
              <a:t> -Web sales: 9%</a:t>
            </a:r>
          </a:p>
          <a:p>
            <a:pPr>
              <a:buClr>
                <a:schemeClr val="accent6">
                  <a:lumMod val="50000"/>
                </a:schemeClr>
              </a:buClr>
              <a:buFont typeface="Arial" pitchFamily="34" charset="0"/>
              <a:buChar char="•"/>
            </a:pPr>
            <a:endParaRPr lang="en-US" sz="3200" dirty="0" smtClean="0"/>
          </a:p>
          <a:p>
            <a:pPr>
              <a:buClr>
                <a:schemeClr val="accent6">
                  <a:lumMod val="50000"/>
                </a:schemeClr>
              </a:buClr>
              <a:buFont typeface="Arial" pitchFamily="34" charset="0"/>
              <a:buChar char="•"/>
            </a:pPr>
            <a:endParaRPr lang="en-US" sz="3200" dirty="0" smtClean="0"/>
          </a:p>
          <a:p>
            <a:pPr>
              <a:buClr>
                <a:schemeClr val="accent6">
                  <a:lumMod val="50000"/>
                </a:schemeClr>
              </a:buClr>
              <a:buFont typeface="Arial" pitchFamily="34" charset="0"/>
              <a:buChar char="•"/>
            </a:pPr>
            <a:endParaRPr lang="en-US" sz="3200" dirty="0" smtClean="0"/>
          </a:p>
          <a:p>
            <a:pPr>
              <a:buClr>
                <a:schemeClr val="accent6">
                  <a:lumMod val="50000"/>
                </a:schemeClr>
              </a:buClr>
              <a:buFont typeface="Arial" pitchFamily="34" charset="0"/>
              <a:buChar char="•"/>
            </a:pPr>
            <a:endParaRPr lang="en-US" sz="3200" dirty="0" smtClean="0"/>
          </a:p>
          <a:p>
            <a:pPr>
              <a:buClr>
                <a:schemeClr val="accent6">
                  <a:lumMod val="50000"/>
                </a:schemeClr>
              </a:buClr>
              <a:buFont typeface="Arial" pitchFamily="34" charset="0"/>
              <a:buChar char="•"/>
            </a:pPr>
            <a:endParaRPr lang="en-US" sz="3200" dirty="0" smtClean="0"/>
          </a:p>
          <a:p>
            <a:pPr>
              <a:buClr>
                <a:schemeClr val="accent6">
                  <a:lumMod val="50000"/>
                </a:schemeClr>
              </a:buClr>
              <a:buFont typeface="Arial" pitchFamily="34" charset="0"/>
              <a:buChar char="•"/>
            </a:pPr>
            <a:endParaRPr lang="en-US" sz="3200" dirty="0" smtClean="0"/>
          </a:p>
          <a:p>
            <a:pPr>
              <a:buClr>
                <a:schemeClr val="accent6">
                  <a:lumMod val="50000"/>
                </a:schemeClr>
              </a:buClr>
              <a:buFont typeface="Arial" pitchFamily="34" charset="0"/>
              <a:buChar char="•"/>
            </a:pPr>
            <a:endParaRPr lang="en-US" sz="3200" dirty="0" smtClean="0"/>
          </a:p>
          <a:p>
            <a:pPr>
              <a:buClr>
                <a:schemeClr val="accent6">
                  <a:lumMod val="50000"/>
                </a:schemeClr>
              </a:buClr>
              <a:buFont typeface="Arial" pitchFamily="34" charset="0"/>
              <a:buChar char="•"/>
            </a:pPr>
            <a:endParaRPr lang="en-US" sz="3200" dirty="0" smtClean="0"/>
          </a:p>
          <a:p>
            <a:pPr>
              <a:buClr>
                <a:schemeClr val="accent6">
                  <a:lumMod val="50000"/>
                </a:schemeClr>
              </a:buClr>
              <a:buFont typeface="Arial" pitchFamily="34" charset="0"/>
              <a:buChar char="•"/>
            </a:pPr>
            <a:endParaRPr lang="en-US" sz="3200" dirty="0" smtClean="0"/>
          </a:p>
          <a:p>
            <a:pPr>
              <a:buClr>
                <a:schemeClr val="accent6">
                  <a:lumMod val="50000"/>
                </a:schemeClr>
              </a:buClr>
              <a:buFont typeface="Arial" pitchFamily="34" charset="0"/>
              <a:buChar char="•"/>
            </a:pPr>
            <a:endParaRPr lang="en-US" sz="3200" dirty="0"/>
          </a:p>
        </p:txBody>
      </p:sp>
      <p:pic>
        <p:nvPicPr>
          <p:cNvPr id="1026" name="Picture 2"/>
          <p:cNvPicPr>
            <a:picLocks noChangeAspect="1" noChangeArrowheads="1"/>
          </p:cNvPicPr>
          <p:nvPr/>
        </p:nvPicPr>
        <p:blipFill>
          <a:blip r:embed="rId4"/>
          <a:srcRect/>
          <a:stretch>
            <a:fillRect/>
          </a:stretch>
        </p:blipFill>
        <p:spPr bwMode="auto">
          <a:xfrm>
            <a:off x="4114800" y="3657600"/>
            <a:ext cx="2350265" cy="2438400"/>
          </a:xfrm>
          <a:prstGeom prst="rect">
            <a:avLst/>
          </a:prstGeom>
          <a:noFill/>
          <a:ln w="9525">
            <a:noFill/>
            <a:miter lim="800000"/>
            <a:headEnd/>
            <a:tailEnd/>
          </a:ln>
          <a:effectLst/>
        </p:spPr>
      </p:pic>
      <p:graphicFrame>
        <p:nvGraphicFramePr>
          <p:cNvPr id="7" name="Table 6"/>
          <p:cNvGraphicFramePr>
            <a:graphicFrameLocks noGrp="1"/>
          </p:cNvGraphicFramePr>
          <p:nvPr/>
        </p:nvGraphicFramePr>
        <p:xfrm>
          <a:off x="381000" y="6324600"/>
          <a:ext cx="6858000" cy="370840"/>
        </p:xfrm>
        <a:graphic>
          <a:graphicData uri="http://schemas.openxmlformats.org/drawingml/2006/table">
            <a:tbl>
              <a:tblPr firstRow="1" bandRow="1">
                <a:tableStyleId>{1E171933-4619-4E11-9A3F-F7608DF75F80}</a:tableStyleId>
              </a:tblPr>
              <a:tblGrid>
                <a:gridCol w="2133600"/>
                <a:gridCol w="2514600"/>
                <a:gridCol w="2209800"/>
              </a:tblGrid>
              <a:tr h="370840">
                <a:tc>
                  <a:txBody>
                    <a:bodyPr/>
                    <a:lstStyle/>
                    <a:p>
                      <a:r>
                        <a:rPr lang="en-US" sz="1700" dirty="0" smtClean="0"/>
                        <a:t>Theory</a:t>
                      </a:r>
                      <a:r>
                        <a:rPr lang="en-US" sz="1700" baseline="0" dirty="0" smtClean="0"/>
                        <a:t> &amp; Hypothesis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dirty="0" smtClean="0"/>
                        <a:t>Experiment &amp; Implement</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C8C3"/>
                    </a:solidFill>
                  </a:tcPr>
                </a:tc>
                <a:tc>
                  <a:txBody>
                    <a:bodyPr/>
                    <a:lstStyle/>
                    <a:p>
                      <a:r>
                        <a:rPr lang="en-US" sz="1700" dirty="0" smtClean="0"/>
                        <a:t>Results</a:t>
                      </a:r>
                      <a:r>
                        <a:rPr lang="en-US" sz="1700" baseline="0" dirty="0" smtClean="0"/>
                        <a:t> &amp; Suggestions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C8C3"/>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body" sz="quarter" idx="13"/>
          </p:nvPr>
        </p:nvSpPr>
        <p:spPr>
          <a:xfrm>
            <a:off x="304800" y="1219200"/>
            <a:ext cx="8077200" cy="228600"/>
          </a:xfrm>
        </p:spPr>
        <p:txBody>
          <a:bodyPr>
            <a:normAutofit fontScale="92500" lnSpcReduction="10000"/>
          </a:bodyPr>
          <a:lstStyle>
            <a:extLst/>
          </a:lstStyle>
          <a:p>
            <a:endParaRPr lang="en-US" dirty="0" smtClean="0"/>
          </a:p>
          <a:p>
            <a:endParaRPr lang="en-US" dirty="0"/>
          </a:p>
        </p:txBody>
      </p:sp>
      <p:pic>
        <p:nvPicPr>
          <p:cNvPr id="19" name="Picture 2"/>
          <p:cNvPicPr>
            <a:picLocks noChangeAspect="1" noChangeArrowheads="1"/>
          </p:cNvPicPr>
          <p:nvPr/>
        </p:nvPicPr>
        <p:blipFill>
          <a:blip r:embed="rId3"/>
          <a:srcRect/>
          <a:stretch>
            <a:fillRect/>
          </a:stretch>
        </p:blipFill>
        <p:spPr bwMode="auto">
          <a:xfrm>
            <a:off x="7543800" y="5790363"/>
            <a:ext cx="971550" cy="1067637"/>
          </a:xfrm>
          <a:prstGeom prst="rect">
            <a:avLst/>
          </a:prstGeom>
          <a:noFill/>
          <a:ln w="9525">
            <a:noFill/>
            <a:miter lim="800000"/>
            <a:headEnd/>
            <a:tailEnd/>
          </a:ln>
          <a:effectLst/>
        </p:spPr>
      </p:pic>
      <p:sp>
        <p:nvSpPr>
          <p:cNvPr id="28" name="TextBox 27"/>
          <p:cNvSpPr txBox="1"/>
          <p:nvPr/>
        </p:nvSpPr>
        <p:spPr>
          <a:xfrm>
            <a:off x="381000" y="228600"/>
            <a:ext cx="7924800" cy="923330"/>
          </a:xfrm>
          <a:prstGeom prst="rect">
            <a:avLst/>
          </a:prstGeom>
          <a:noFill/>
        </p:spPr>
        <p:txBody>
          <a:bodyPr wrap="square" rtlCol="0">
            <a:spAutoFit/>
          </a:bodyPr>
          <a:lstStyle/>
          <a:p>
            <a:pPr algn="ctr"/>
            <a:r>
              <a:rPr lang="en-US" sz="5400" dirty="0" smtClean="0"/>
              <a:t>Shopping in Person</a:t>
            </a:r>
            <a:endParaRPr lang="en-US" sz="5400" dirty="0"/>
          </a:p>
        </p:txBody>
      </p:sp>
      <p:sp>
        <p:nvSpPr>
          <p:cNvPr id="5" name="Rectangle 4"/>
          <p:cNvSpPr/>
          <p:nvPr/>
        </p:nvSpPr>
        <p:spPr>
          <a:xfrm>
            <a:off x="1066800" y="1828800"/>
            <a:ext cx="7010400" cy="6986528"/>
          </a:xfrm>
          <a:prstGeom prst="rect">
            <a:avLst/>
          </a:prstGeom>
        </p:spPr>
        <p:txBody>
          <a:bodyPr wrap="square">
            <a:spAutoFit/>
          </a:bodyPr>
          <a:lstStyle/>
          <a:p>
            <a:pPr>
              <a:buClr>
                <a:schemeClr val="accent6">
                  <a:lumMod val="50000"/>
                </a:schemeClr>
              </a:buClr>
              <a:buFont typeface="Arial" pitchFamily="34" charset="0"/>
              <a:buChar char="•"/>
            </a:pPr>
            <a:r>
              <a:rPr lang="en-US" sz="3200" dirty="0" smtClean="0"/>
              <a:t>Sensory Stimulation</a:t>
            </a:r>
          </a:p>
          <a:p>
            <a:pPr>
              <a:buClr>
                <a:schemeClr val="accent6">
                  <a:lumMod val="50000"/>
                </a:schemeClr>
              </a:buClr>
            </a:pPr>
            <a:r>
              <a:rPr lang="en-US" sz="3200" dirty="0" smtClean="0"/>
              <a:t> -Visual</a:t>
            </a:r>
          </a:p>
          <a:p>
            <a:pPr>
              <a:buClr>
                <a:schemeClr val="accent6">
                  <a:lumMod val="50000"/>
                </a:schemeClr>
              </a:buClr>
            </a:pPr>
            <a:r>
              <a:rPr lang="en-US" sz="3200" dirty="0" smtClean="0"/>
              <a:t> -Smell</a:t>
            </a:r>
          </a:p>
          <a:p>
            <a:pPr>
              <a:buClr>
                <a:schemeClr val="accent6">
                  <a:lumMod val="50000"/>
                </a:schemeClr>
              </a:buClr>
            </a:pPr>
            <a:r>
              <a:rPr lang="en-US" sz="3200" dirty="0" smtClean="0"/>
              <a:t> -Taste</a:t>
            </a:r>
          </a:p>
          <a:p>
            <a:pPr>
              <a:buClr>
                <a:schemeClr val="accent6">
                  <a:lumMod val="50000"/>
                </a:schemeClr>
              </a:buClr>
            </a:pPr>
            <a:r>
              <a:rPr lang="en-US" sz="3200" dirty="0" smtClean="0"/>
              <a:t> -Touch</a:t>
            </a:r>
          </a:p>
          <a:p>
            <a:pPr>
              <a:buClr>
                <a:schemeClr val="accent6">
                  <a:lumMod val="50000"/>
                </a:schemeClr>
              </a:buClr>
              <a:buFont typeface="Arial" pitchFamily="34" charset="0"/>
              <a:buChar char="•"/>
            </a:pPr>
            <a:r>
              <a:rPr lang="en-US" sz="3200" dirty="0" smtClean="0"/>
              <a:t>Factor into WTP &amp; expected satisfaction</a:t>
            </a:r>
          </a:p>
          <a:p>
            <a:pPr>
              <a:buClr>
                <a:schemeClr val="accent6">
                  <a:lumMod val="50000"/>
                </a:schemeClr>
              </a:buClr>
              <a:buFont typeface="Arial" pitchFamily="34" charset="0"/>
              <a:buChar char="•"/>
            </a:pPr>
            <a:endParaRPr lang="en-US" sz="3200" dirty="0" smtClean="0"/>
          </a:p>
          <a:p>
            <a:pPr>
              <a:buClr>
                <a:schemeClr val="accent6">
                  <a:lumMod val="50000"/>
                </a:schemeClr>
              </a:buClr>
              <a:buFont typeface="Arial" pitchFamily="34" charset="0"/>
              <a:buChar char="•"/>
            </a:pPr>
            <a:endParaRPr lang="en-US" sz="3200" dirty="0" smtClean="0"/>
          </a:p>
          <a:p>
            <a:pPr>
              <a:buClr>
                <a:schemeClr val="accent6">
                  <a:lumMod val="50000"/>
                </a:schemeClr>
              </a:buClr>
              <a:buFont typeface="Arial" pitchFamily="34" charset="0"/>
              <a:buChar char="•"/>
            </a:pPr>
            <a:endParaRPr lang="en-US" sz="3200" dirty="0" smtClean="0"/>
          </a:p>
          <a:p>
            <a:pPr>
              <a:buClr>
                <a:schemeClr val="accent6">
                  <a:lumMod val="50000"/>
                </a:schemeClr>
              </a:buClr>
              <a:buFont typeface="Arial" pitchFamily="34" charset="0"/>
              <a:buChar char="•"/>
            </a:pPr>
            <a:endParaRPr lang="en-US" sz="3200" dirty="0" smtClean="0"/>
          </a:p>
          <a:p>
            <a:pPr>
              <a:buClr>
                <a:schemeClr val="accent6">
                  <a:lumMod val="50000"/>
                </a:schemeClr>
              </a:buClr>
              <a:buFont typeface="Arial" pitchFamily="34" charset="0"/>
              <a:buChar char="•"/>
            </a:pPr>
            <a:endParaRPr lang="en-US" sz="3200" dirty="0" smtClean="0"/>
          </a:p>
          <a:p>
            <a:pPr>
              <a:buClr>
                <a:schemeClr val="accent6">
                  <a:lumMod val="50000"/>
                </a:schemeClr>
              </a:buClr>
              <a:buFont typeface="Arial" pitchFamily="34" charset="0"/>
              <a:buChar char="•"/>
            </a:pPr>
            <a:endParaRPr lang="en-US" sz="3200" dirty="0" smtClean="0"/>
          </a:p>
          <a:p>
            <a:pPr>
              <a:buClr>
                <a:schemeClr val="accent6">
                  <a:lumMod val="50000"/>
                </a:schemeClr>
              </a:buClr>
              <a:buFont typeface="Arial" pitchFamily="34" charset="0"/>
              <a:buChar char="•"/>
            </a:pPr>
            <a:endParaRPr lang="en-US" sz="3200" dirty="0" smtClean="0"/>
          </a:p>
          <a:p>
            <a:pPr>
              <a:buClr>
                <a:schemeClr val="accent6">
                  <a:lumMod val="50000"/>
                </a:schemeClr>
              </a:buClr>
              <a:buFont typeface="Arial" pitchFamily="34" charset="0"/>
              <a:buChar char="•"/>
            </a:pPr>
            <a:endParaRPr lang="en-US" sz="3200" dirty="0"/>
          </a:p>
        </p:txBody>
      </p:sp>
      <p:pic>
        <p:nvPicPr>
          <p:cNvPr id="2050" name="Picture 2"/>
          <p:cNvPicPr>
            <a:picLocks noChangeAspect="1" noChangeArrowheads="1"/>
          </p:cNvPicPr>
          <p:nvPr/>
        </p:nvPicPr>
        <p:blipFill>
          <a:blip r:embed="rId4"/>
          <a:srcRect/>
          <a:stretch>
            <a:fillRect/>
          </a:stretch>
        </p:blipFill>
        <p:spPr bwMode="auto">
          <a:xfrm>
            <a:off x="5105400" y="1752600"/>
            <a:ext cx="2362200" cy="2368762"/>
          </a:xfrm>
          <a:prstGeom prst="rect">
            <a:avLst/>
          </a:prstGeom>
          <a:noFill/>
          <a:ln w="9525">
            <a:noFill/>
            <a:miter lim="800000"/>
            <a:headEnd/>
            <a:tailEnd/>
          </a:ln>
          <a:effectLst/>
        </p:spPr>
      </p:pic>
      <p:graphicFrame>
        <p:nvGraphicFramePr>
          <p:cNvPr id="8" name="Table 7"/>
          <p:cNvGraphicFramePr>
            <a:graphicFrameLocks noGrp="1"/>
          </p:cNvGraphicFramePr>
          <p:nvPr/>
        </p:nvGraphicFramePr>
        <p:xfrm>
          <a:off x="381000" y="6324600"/>
          <a:ext cx="6858000" cy="370840"/>
        </p:xfrm>
        <a:graphic>
          <a:graphicData uri="http://schemas.openxmlformats.org/drawingml/2006/table">
            <a:tbl>
              <a:tblPr firstRow="1" bandRow="1">
                <a:tableStyleId>{1E171933-4619-4E11-9A3F-F7608DF75F80}</a:tableStyleId>
              </a:tblPr>
              <a:tblGrid>
                <a:gridCol w="2133600"/>
                <a:gridCol w="2514600"/>
                <a:gridCol w="2209800"/>
              </a:tblGrid>
              <a:tr h="370840">
                <a:tc>
                  <a:txBody>
                    <a:bodyPr/>
                    <a:lstStyle/>
                    <a:p>
                      <a:r>
                        <a:rPr lang="en-US" sz="1700" dirty="0" smtClean="0"/>
                        <a:t>Theory</a:t>
                      </a:r>
                      <a:r>
                        <a:rPr lang="en-US" sz="1700" baseline="0" dirty="0" smtClean="0"/>
                        <a:t> &amp; Hypothesis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dirty="0" smtClean="0"/>
                        <a:t>Experiment &amp; Implement</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C8C3"/>
                    </a:solidFill>
                  </a:tcPr>
                </a:tc>
                <a:tc>
                  <a:txBody>
                    <a:bodyPr/>
                    <a:lstStyle/>
                    <a:p>
                      <a:r>
                        <a:rPr lang="en-US" sz="1700" dirty="0" smtClean="0"/>
                        <a:t>Results</a:t>
                      </a:r>
                      <a:r>
                        <a:rPr lang="en-US" sz="1700" baseline="0" dirty="0" smtClean="0"/>
                        <a:t> &amp; Suggestions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C8C3"/>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body" sz="quarter" idx="13"/>
          </p:nvPr>
        </p:nvSpPr>
        <p:spPr>
          <a:xfrm>
            <a:off x="304800" y="1219200"/>
            <a:ext cx="8077200" cy="228600"/>
          </a:xfrm>
        </p:spPr>
        <p:txBody>
          <a:bodyPr>
            <a:normAutofit fontScale="92500" lnSpcReduction="10000"/>
          </a:bodyPr>
          <a:lstStyle>
            <a:extLst/>
          </a:lstStyle>
          <a:p>
            <a:endParaRPr lang="en-US" dirty="0" smtClean="0"/>
          </a:p>
          <a:p>
            <a:endParaRPr lang="en-US" dirty="0"/>
          </a:p>
        </p:txBody>
      </p:sp>
      <p:pic>
        <p:nvPicPr>
          <p:cNvPr id="19" name="Picture 2"/>
          <p:cNvPicPr>
            <a:picLocks noChangeAspect="1" noChangeArrowheads="1"/>
          </p:cNvPicPr>
          <p:nvPr/>
        </p:nvPicPr>
        <p:blipFill>
          <a:blip r:embed="rId3"/>
          <a:srcRect/>
          <a:stretch>
            <a:fillRect/>
          </a:stretch>
        </p:blipFill>
        <p:spPr bwMode="auto">
          <a:xfrm>
            <a:off x="7543800" y="5790363"/>
            <a:ext cx="971550" cy="1067637"/>
          </a:xfrm>
          <a:prstGeom prst="rect">
            <a:avLst/>
          </a:prstGeom>
          <a:noFill/>
          <a:ln w="9525">
            <a:noFill/>
            <a:miter lim="800000"/>
            <a:headEnd/>
            <a:tailEnd/>
          </a:ln>
          <a:effectLst/>
        </p:spPr>
      </p:pic>
      <p:sp>
        <p:nvSpPr>
          <p:cNvPr id="28" name="TextBox 27"/>
          <p:cNvSpPr txBox="1"/>
          <p:nvPr/>
        </p:nvSpPr>
        <p:spPr>
          <a:xfrm>
            <a:off x="381000" y="228600"/>
            <a:ext cx="7924800" cy="923330"/>
          </a:xfrm>
          <a:prstGeom prst="rect">
            <a:avLst/>
          </a:prstGeom>
          <a:noFill/>
        </p:spPr>
        <p:txBody>
          <a:bodyPr wrap="square" rtlCol="0">
            <a:spAutoFit/>
          </a:bodyPr>
          <a:lstStyle/>
          <a:p>
            <a:pPr algn="ctr"/>
            <a:r>
              <a:rPr lang="en-US" sz="5400" dirty="0" smtClean="0"/>
              <a:t>Shopping Online</a:t>
            </a:r>
          </a:p>
        </p:txBody>
      </p:sp>
      <p:sp>
        <p:nvSpPr>
          <p:cNvPr id="5" name="Rectangle 4"/>
          <p:cNvSpPr/>
          <p:nvPr/>
        </p:nvSpPr>
        <p:spPr>
          <a:xfrm>
            <a:off x="838200" y="1905000"/>
            <a:ext cx="6858000" cy="6186309"/>
          </a:xfrm>
          <a:prstGeom prst="rect">
            <a:avLst/>
          </a:prstGeom>
        </p:spPr>
        <p:txBody>
          <a:bodyPr wrap="square">
            <a:spAutoFit/>
          </a:bodyPr>
          <a:lstStyle/>
          <a:p>
            <a:pPr>
              <a:buClr>
                <a:schemeClr val="accent6">
                  <a:lumMod val="50000"/>
                </a:schemeClr>
              </a:buClr>
              <a:buFont typeface="Arial" pitchFamily="34" charset="0"/>
              <a:buChar char="•"/>
            </a:pPr>
            <a:r>
              <a:rPr lang="en-US" sz="3200" dirty="0" smtClean="0"/>
              <a:t>Sensory Stimulation</a:t>
            </a:r>
          </a:p>
          <a:p>
            <a:pPr>
              <a:buClr>
                <a:schemeClr val="accent6">
                  <a:lumMod val="50000"/>
                </a:schemeClr>
              </a:buClr>
            </a:pPr>
            <a:r>
              <a:rPr lang="en-US" sz="3200" dirty="0" smtClean="0"/>
              <a:t> -Visual</a:t>
            </a:r>
          </a:p>
          <a:p>
            <a:pPr>
              <a:buClr>
                <a:schemeClr val="accent6">
                  <a:lumMod val="50000"/>
                </a:schemeClr>
              </a:buClr>
            </a:pPr>
            <a:r>
              <a:rPr lang="en-US" sz="3200" dirty="0" smtClean="0"/>
              <a:t> -</a:t>
            </a:r>
            <a:r>
              <a:rPr lang="en-US" sz="3200" strike="sngStrike" dirty="0" smtClean="0"/>
              <a:t>Smell</a:t>
            </a:r>
          </a:p>
          <a:p>
            <a:pPr>
              <a:buClr>
                <a:schemeClr val="accent6">
                  <a:lumMod val="50000"/>
                </a:schemeClr>
              </a:buClr>
            </a:pPr>
            <a:r>
              <a:rPr lang="en-US" sz="3200" dirty="0" smtClean="0"/>
              <a:t> -</a:t>
            </a:r>
            <a:r>
              <a:rPr lang="en-US" sz="3200" strike="sngStrike" dirty="0" smtClean="0"/>
              <a:t>Taste</a:t>
            </a:r>
          </a:p>
          <a:p>
            <a:pPr>
              <a:buClr>
                <a:schemeClr val="accent6">
                  <a:lumMod val="50000"/>
                </a:schemeClr>
              </a:buClr>
            </a:pPr>
            <a:r>
              <a:rPr lang="en-US" sz="3200" dirty="0" smtClean="0"/>
              <a:t> -</a:t>
            </a:r>
            <a:r>
              <a:rPr lang="en-US" sz="3200" strike="sngStrike" dirty="0" smtClean="0"/>
              <a:t>Touch</a:t>
            </a:r>
          </a:p>
          <a:p>
            <a:pPr>
              <a:buClr>
                <a:schemeClr val="accent6">
                  <a:lumMod val="50000"/>
                </a:schemeClr>
              </a:buClr>
              <a:buFont typeface="Arial" pitchFamily="34" charset="0"/>
              <a:buChar char="•"/>
            </a:pPr>
            <a:r>
              <a:rPr lang="en-US" sz="3200" dirty="0" smtClean="0"/>
              <a:t>Increase by framing description and peripheral design</a:t>
            </a:r>
          </a:p>
          <a:p>
            <a:pPr>
              <a:buClr>
                <a:schemeClr val="accent6">
                  <a:lumMod val="50000"/>
                </a:schemeClr>
              </a:buClr>
              <a:buFont typeface="Arial" pitchFamily="34" charset="0"/>
              <a:buChar char="•"/>
            </a:pPr>
            <a:endParaRPr lang="en-US" sz="3200" dirty="0" smtClean="0"/>
          </a:p>
          <a:p>
            <a:pPr>
              <a:buClr>
                <a:schemeClr val="accent6">
                  <a:lumMod val="50000"/>
                </a:schemeClr>
              </a:buClr>
              <a:buFont typeface="Arial" pitchFamily="34" charset="0"/>
              <a:buChar char="•"/>
            </a:pPr>
            <a:endParaRPr lang="en-US" sz="3200" dirty="0" smtClean="0"/>
          </a:p>
          <a:p>
            <a:pPr>
              <a:buClr>
                <a:schemeClr val="accent6">
                  <a:lumMod val="50000"/>
                </a:schemeClr>
              </a:buClr>
              <a:buFont typeface="Arial" pitchFamily="34" charset="0"/>
              <a:buChar char="•"/>
            </a:pPr>
            <a:endParaRPr lang="en-US" dirty="0" smtClean="0"/>
          </a:p>
          <a:p>
            <a:pPr>
              <a:buClr>
                <a:schemeClr val="accent6">
                  <a:lumMod val="50000"/>
                </a:schemeClr>
              </a:buClr>
              <a:buFont typeface="Arial" pitchFamily="34" charset="0"/>
              <a:buChar char="•"/>
            </a:pPr>
            <a:endParaRPr lang="en-US" dirty="0" smtClean="0"/>
          </a:p>
          <a:p>
            <a:pPr>
              <a:buClr>
                <a:schemeClr val="accent6">
                  <a:lumMod val="50000"/>
                </a:schemeClr>
              </a:buClr>
              <a:buFont typeface="Arial" pitchFamily="34" charset="0"/>
              <a:buChar char="•"/>
            </a:pPr>
            <a:endParaRPr lang="en-US" dirty="0" smtClean="0"/>
          </a:p>
          <a:p>
            <a:pPr>
              <a:buClr>
                <a:schemeClr val="accent6">
                  <a:lumMod val="50000"/>
                </a:schemeClr>
              </a:buClr>
              <a:buFont typeface="Arial" pitchFamily="34" charset="0"/>
              <a:buChar char="•"/>
            </a:pPr>
            <a:endParaRPr lang="en-US" dirty="0" smtClean="0"/>
          </a:p>
          <a:p>
            <a:pPr>
              <a:buClr>
                <a:schemeClr val="accent6">
                  <a:lumMod val="50000"/>
                </a:schemeClr>
              </a:buClr>
              <a:buFont typeface="Arial" pitchFamily="34" charset="0"/>
              <a:buChar char="•"/>
            </a:pPr>
            <a:endParaRPr lang="en-US" dirty="0" smtClean="0"/>
          </a:p>
          <a:p>
            <a:pPr>
              <a:buClr>
                <a:schemeClr val="accent6">
                  <a:lumMod val="50000"/>
                </a:schemeClr>
              </a:buClr>
              <a:buFont typeface="Arial" pitchFamily="34" charset="0"/>
              <a:buChar char="•"/>
            </a:pPr>
            <a:endParaRPr lang="en-US" dirty="0"/>
          </a:p>
        </p:txBody>
      </p:sp>
      <p:pic>
        <p:nvPicPr>
          <p:cNvPr id="3074" name="Picture 2"/>
          <p:cNvPicPr>
            <a:picLocks noChangeAspect="1" noChangeArrowheads="1"/>
          </p:cNvPicPr>
          <p:nvPr/>
        </p:nvPicPr>
        <p:blipFill>
          <a:blip r:embed="rId4"/>
          <a:srcRect/>
          <a:stretch>
            <a:fillRect/>
          </a:stretch>
        </p:blipFill>
        <p:spPr bwMode="auto">
          <a:xfrm>
            <a:off x="5029200" y="1752600"/>
            <a:ext cx="2667000" cy="2525806"/>
          </a:xfrm>
          <a:prstGeom prst="rect">
            <a:avLst/>
          </a:prstGeom>
          <a:noFill/>
          <a:ln w="9525">
            <a:noFill/>
            <a:miter lim="800000"/>
            <a:headEnd/>
            <a:tailEnd/>
          </a:ln>
          <a:effectLst/>
        </p:spPr>
      </p:pic>
      <p:graphicFrame>
        <p:nvGraphicFramePr>
          <p:cNvPr id="7" name="Table 6"/>
          <p:cNvGraphicFramePr>
            <a:graphicFrameLocks noGrp="1"/>
          </p:cNvGraphicFramePr>
          <p:nvPr/>
        </p:nvGraphicFramePr>
        <p:xfrm>
          <a:off x="381000" y="6324600"/>
          <a:ext cx="6858000" cy="370840"/>
        </p:xfrm>
        <a:graphic>
          <a:graphicData uri="http://schemas.openxmlformats.org/drawingml/2006/table">
            <a:tbl>
              <a:tblPr firstRow="1" bandRow="1">
                <a:tableStyleId>{1E171933-4619-4E11-9A3F-F7608DF75F80}</a:tableStyleId>
              </a:tblPr>
              <a:tblGrid>
                <a:gridCol w="2133600"/>
                <a:gridCol w="2514600"/>
                <a:gridCol w="2209800"/>
              </a:tblGrid>
              <a:tr h="370840">
                <a:tc>
                  <a:txBody>
                    <a:bodyPr/>
                    <a:lstStyle/>
                    <a:p>
                      <a:r>
                        <a:rPr lang="en-US" sz="1700" dirty="0" smtClean="0"/>
                        <a:t>Theory</a:t>
                      </a:r>
                      <a:r>
                        <a:rPr lang="en-US" sz="1700" baseline="0" dirty="0" smtClean="0"/>
                        <a:t> &amp; Hypothesis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dirty="0" smtClean="0"/>
                        <a:t>Experiment &amp; Implement</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C8C3"/>
                    </a:solidFill>
                  </a:tcPr>
                </a:tc>
                <a:tc>
                  <a:txBody>
                    <a:bodyPr/>
                    <a:lstStyle/>
                    <a:p>
                      <a:r>
                        <a:rPr lang="en-US" sz="1700" dirty="0" smtClean="0"/>
                        <a:t>Results</a:t>
                      </a:r>
                      <a:r>
                        <a:rPr lang="en-US" sz="1700" baseline="0" dirty="0" smtClean="0"/>
                        <a:t> &amp; Suggestions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C8C3"/>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body" sz="quarter" idx="13"/>
          </p:nvPr>
        </p:nvSpPr>
        <p:spPr>
          <a:xfrm>
            <a:off x="304800" y="1219200"/>
            <a:ext cx="8077200" cy="228600"/>
          </a:xfrm>
        </p:spPr>
        <p:txBody>
          <a:bodyPr>
            <a:normAutofit fontScale="92500" lnSpcReduction="10000"/>
          </a:bodyPr>
          <a:lstStyle>
            <a:extLst/>
          </a:lstStyle>
          <a:p>
            <a:endParaRPr lang="en-US" dirty="0" smtClean="0"/>
          </a:p>
          <a:p>
            <a:endParaRPr lang="en-US" dirty="0"/>
          </a:p>
        </p:txBody>
      </p:sp>
      <p:pic>
        <p:nvPicPr>
          <p:cNvPr id="19" name="Picture 2"/>
          <p:cNvPicPr>
            <a:picLocks noChangeAspect="1" noChangeArrowheads="1"/>
          </p:cNvPicPr>
          <p:nvPr/>
        </p:nvPicPr>
        <p:blipFill>
          <a:blip r:embed="rId3"/>
          <a:srcRect/>
          <a:stretch>
            <a:fillRect/>
          </a:stretch>
        </p:blipFill>
        <p:spPr bwMode="auto">
          <a:xfrm>
            <a:off x="7543800" y="5790363"/>
            <a:ext cx="971550" cy="1067637"/>
          </a:xfrm>
          <a:prstGeom prst="rect">
            <a:avLst/>
          </a:prstGeom>
          <a:noFill/>
          <a:ln w="9525">
            <a:noFill/>
            <a:miter lim="800000"/>
            <a:headEnd/>
            <a:tailEnd/>
          </a:ln>
          <a:effectLst/>
        </p:spPr>
      </p:pic>
      <p:sp>
        <p:nvSpPr>
          <p:cNvPr id="28" name="TextBox 27"/>
          <p:cNvSpPr txBox="1"/>
          <p:nvPr/>
        </p:nvSpPr>
        <p:spPr>
          <a:xfrm>
            <a:off x="381000" y="228600"/>
            <a:ext cx="7924800" cy="923330"/>
          </a:xfrm>
          <a:prstGeom prst="rect">
            <a:avLst/>
          </a:prstGeom>
          <a:noFill/>
        </p:spPr>
        <p:txBody>
          <a:bodyPr wrap="square" rtlCol="0">
            <a:spAutoFit/>
          </a:bodyPr>
          <a:lstStyle/>
          <a:p>
            <a:pPr algn="ctr"/>
            <a:r>
              <a:rPr lang="en-US" sz="5400" dirty="0" smtClean="0"/>
              <a:t>Hypothesis</a:t>
            </a:r>
            <a:endParaRPr lang="en-US" sz="5400" dirty="0"/>
          </a:p>
        </p:txBody>
      </p:sp>
      <p:sp>
        <p:nvSpPr>
          <p:cNvPr id="5" name="Rectangle 4"/>
          <p:cNvSpPr/>
          <p:nvPr/>
        </p:nvSpPr>
        <p:spPr>
          <a:xfrm>
            <a:off x="914400" y="1443841"/>
            <a:ext cx="5943600" cy="2739211"/>
          </a:xfrm>
          <a:prstGeom prst="rect">
            <a:avLst/>
          </a:prstGeom>
        </p:spPr>
        <p:txBody>
          <a:bodyPr wrap="square">
            <a:spAutoFit/>
          </a:bodyPr>
          <a:lstStyle/>
          <a:p>
            <a:pPr>
              <a:buClr>
                <a:schemeClr val="accent6">
                  <a:lumMod val="50000"/>
                </a:schemeClr>
              </a:buClr>
              <a:buFont typeface="Arial" pitchFamily="34" charset="0"/>
              <a:buChar char="•"/>
            </a:pPr>
            <a:endParaRPr lang="en-US" sz="3200" dirty="0" smtClean="0"/>
          </a:p>
          <a:p>
            <a:pPr>
              <a:buClr>
                <a:schemeClr val="accent6">
                  <a:lumMod val="50000"/>
                </a:schemeClr>
              </a:buClr>
              <a:buFont typeface="Arial" pitchFamily="34" charset="0"/>
              <a:buChar char="•"/>
            </a:pPr>
            <a:endParaRPr lang="en-US" sz="3200" dirty="0" smtClean="0"/>
          </a:p>
          <a:p>
            <a:pPr>
              <a:buClr>
                <a:schemeClr val="accent6">
                  <a:lumMod val="50000"/>
                </a:schemeClr>
              </a:buClr>
              <a:buFont typeface="Arial" pitchFamily="34" charset="0"/>
              <a:buChar char="•"/>
            </a:pPr>
            <a:endParaRPr lang="en-US" dirty="0" smtClean="0"/>
          </a:p>
          <a:p>
            <a:pPr>
              <a:buClr>
                <a:schemeClr val="accent6">
                  <a:lumMod val="50000"/>
                </a:schemeClr>
              </a:buClr>
              <a:buFont typeface="Arial" pitchFamily="34" charset="0"/>
              <a:buChar char="•"/>
            </a:pPr>
            <a:endParaRPr lang="en-US" dirty="0" smtClean="0"/>
          </a:p>
          <a:p>
            <a:pPr>
              <a:buClr>
                <a:schemeClr val="accent6">
                  <a:lumMod val="50000"/>
                </a:schemeClr>
              </a:buClr>
              <a:buFont typeface="Arial" pitchFamily="34" charset="0"/>
              <a:buChar char="•"/>
            </a:pPr>
            <a:endParaRPr lang="en-US" dirty="0" smtClean="0"/>
          </a:p>
          <a:p>
            <a:pPr>
              <a:buClr>
                <a:schemeClr val="accent6">
                  <a:lumMod val="50000"/>
                </a:schemeClr>
              </a:buClr>
              <a:buFont typeface="Arial" pitchFamily="34" charset="0"/>
              <a:buChar char="•"/>
            </a:pPr>
            <a:endParaRPr lang="en-US" dirty="0" smtClean="0"/>
          </a:p>
          <a:p>
            <a:pPr>
              <a:buClr>
                <a:schemeClr val="accent6">
                  <a:lumMod val="50000"/>
                </a:schemeClr>
              </a:buClr>
              <a:buFont typeface="Arial" pitchFamily="34" charset="0"/>
              <a:buChar char="•"/>
            </a:pPr>
            <a:endParaRPr lang="en-US" dirty="0" smtClean="0"/>
          </a:p>
          <a:p>
            <a:pPr>
              <a:buClr>
                <a:schemeClr val="accent6">
                  <a:lumMod val="50000"/>
                </a:schemeClr>
              </a:buClr>
              <a:buFont typeface="Arial" pitchFamily="34" charset="0"/>
              <a:buChar char="•"/>
            </a:pPr>
            <a:endParaRPr lang="en-US" dirty="0"/>
          </a:p>
        </p:txBody>
      </p:sp>
      <p:sp>
        <p:nvSpPr>
          <p:cNvPr id="6" name="Rectangle 5"/>
          <p:cNvSpPr/>
          <p:nvPr/>
        </p:nvSpPr>
        <p:spPr>
          <a:xfrm>
            <a:off x="609600" y="1981200"/>
            <a:ext cx="7543800" cy="2954655"/>
          </a:xfrm>
          <a:prstGeom prst="rect">
            <a:avLst/>
          </a:prstGeom>
        </p:spPr>
        <p:txBody>
          <a:bodyPr wrap="square">
            <a:spAutoFit/>
          </a:bodyPr>
          <a:lstStyle/>
          <a:p>
            <a:pPr>
              <a:buClr>
                <a:schemeClr val="accent6">
                  <a:lumMod val="50000"/>
                </a:schemeClr>
              </a:buClr>
              <a:buFont typeface="Arial" pitchFamily="34" charset="0"/>
              <a:buChar char="•"/>
            </a:pPr>
            <a:r>
              <a:rPr lang="en-US" sz="3200" dirty="0" smtClean="0"/>
              <a:t> Emphasizing sensory features of the webpage will increase willingness to pay and expected satisfaction.</a:t>
            </a:r>
          </a:p>
          <a:p>
            <a:pPr>
              <a:buClr>
                <a:schemeClr val="accent6">
                  <a:lumMod val="50000"/>
                </a:schemeClr>
              </a:buClr>
            </a:pPr>
            <a:endParaRPr lang="en-US" dirty="0" smtClean="0"/>
          </a:p>
          <a:p>
            <a:pPr>
              <a:buClr>
                <a:schemeClr val="accent6">
                  <a:lumMod val="50000"/>
                </a:schemeClr>
              </a:buClr>
              <a:buFont typeface="Arial" pitchFamily="34" charset="0"/>
              <a:buChar char="•"/>
            </a:pPr>
            <a:endParaRPr lang="en-US" dirty="0" smtClean="0"/>
          </a:p>
          <a:p>
            <a:pPr>
              <a:buClr>
                <a:schemeClr val="accent6">
                  <a:lumMod val="50000"/>
                </a:schemeClr>
              </a:buClr>
              <a:buFont typeface="Arial" pitchFamily="34" charset="0"/>
              <a:buChar char="•"/>
            </a:pPr>
            <a:endParaRPr lang="en-US" dirty="0" smtClean="0"/>
          </a:p>
          <a:p>
            <a:pPr>
              <a:buClr>
                <a:schemeClr val="accent6">
                  <a:lumMod val="50000"/>
                </a:schemeClr>
              </a:buClr>
              <a:buFont typeface="Arial" pitchFamily="34" charset="0"/>
              <a:buChar char="•"/>
            </a:pPr>
            <a:endParaRPr lang="en-US" dirty="0" smtClean="0"/>
          </a:p>
          <a:p>
            <a:pPr>
              <a:buClr>
                <a:schemeClr val="accent6">
                  <a:lumMod val="50000"/>
                </a:schemeClr>
              </a:buClr>
            </a:pPr>
            <a:endParaRPr lang="en-US" dirty="0" smtClean="0"/>
          </a:p>
        </p:txBody>
      </p:sp>
      <p:graphicFrame>
        <p:nvGraphicFramePr>
          <p:cNvPr id="8" name="Table 7"/>
          <p:cNvGraphicFramePr>
            <a:graphicFrameLocks noGrp="1"/>
          </p:cNvGraphicFramePr>
          <p:nvPr/>
        </p:nvGraphicFramePr>
        <p:xfrm>
          <a:off x="381000" y="6324600"/>
          <a:ext cx="6858000" cy="370840"/>
        </p:xfrm>
        <a:graphic>
          <a:graphicData uri="http://schemas.openxmlformats.org/drawingml/2006/table">
            <a:tbl>
              <a:tblPr firstRow="1" bandRow="1">
                <a:tableStyleId>{1E171933-4619-4E11-9A3F-F7608DF75F80}</a:tableStyleId>
              </a:tblPr>
              <a:tblGrid>
                <a:gridCol w="2133600"/>
                <a:gridCol w="2514600"/>
                <a:gridCol w="2209800"/>
              </a:tblGrid>
              <a:tr h="370840">
                <a:tc>
                  <a:txBody>
                    <a:bodyPr/>
                    <a:lstStyle/>
                    <a:p>
                      <a:r>
                        <a:rPr lang="en-US" sz="1700" dirty="0" smtClean="0"/>
                        <a:t>Theory</a:t>
                      </a:r>
                      <a:r>
                        <a:rPr lang="en-US" sz="1700" baseline="0" dirty="0" smtClean="0"/>
                        <a:t> &amp; Hypothesis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dirty="0" smtClean="0"/>
                        <a:t>Experiment &amp; Implement</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C8C3"/>
                    </a:solidFill>
                  </a:tcPr>
                </a:tc>
                <a:tc>
                  <a:txBody>
                    <a:bodyPr/>
                    <a:lstStyle/>
                    <a:p>
                      <a:r>
                        <a:rPr lang="en-US" sz="1700" dirty="0" smtClean="0"/>
                        <a:t>Results</a:t>
                      </a:r>
                      <a:r>
                        <a:rPr lang="en-US" sz="1700" baseline="0" dirty="0" smtClean="0"/>
                        <a:t> &amp; Suggestions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C8C3"/>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body" sz="quarter" idx="13"/>
          </p:nvPr>
        </p:nvSpPr>
        <p:spPr>
          <a:xfrm>
            <a:off x="304800" y="1219200"/>
            <a:ext cx="8077200" cy="228600"/>
          </a:xfrm>
        </p:spPr>
        <p:txBody>
          <a:bodyPr>
            <a:normAutofit fontScale="92500" lnSpcReduction="10000"/>
          </a:bodyPr>
          <a:lstStyle>
            <a:extLst/>
          </a:lstStyle>
          <a:p>
            <a:pPr fontAlgn="auto">
              <a:spcAft>
                <a:spcPts val="0"/>
              </a:spcAft>
              <a:defRPr/>
            </a:pPr>
            <a:endParaRPr lang="en-US" dirty="0" smtClean="0"/>
          </a:p>
          <a:p>
            <a:pPr fontAlgn="auto">
              <a:spcAft>
                <a:spcPts val="0"/>
              </a:spcAft>
              <a:defRPr/>
            </a:pPr>
            <a:endParaRPr lang="en-US" dirty="0"/>
          </a:p>
        </p:txBody>
      </p:sp>
      <p:pic>
        <p:nvPicPr>
          <p:cNvPr id="28674" name="Picture 2"/>
          <p:cNvPicPr>
            <a:picLocks noChangeAspect="1" noChangeArrowheads="1"/>
          </p:cNvPicPr>
          <p:nvPr/>
        </p:nvPicPr>
        <p:blipFill>
          <a:blip r:embed="rId3"/>
          <a:srcRect/>
          <a:stretch>
            <a:fillRect/>
          </a:stretch>
        </p:blipFill>
        <p:spPr bwMode="auto">
          <a:xfrm>
            <a:off x="7543800" y="5789613"/>
            <a:ext cx="971550" cy="1068387"/>
          </a:xfrm>
          <a:prstGeom prst="rect">
            <a:avLst/>
          </a:prstGeom>
          <a:noFill/>
          <a:ln w="9525">
            <a:noFill/>
            <a:miter lim="800000"/>
            <a:headEnd/>
            <a:tailEnd/>
          </a:ln>
        </p:spPr>
      </p:pic>
      <p:sp>
        <p:nvSpPr>
          <p:cNvPr id="28675" name="TextBox 27"/>
          <p:cNvSpPr txBox="1">
            <a:spLocks noChangeArrowheads="1"/>
          </p:cNvSpPr>
          <p:nvPr/>
        </p:nvSpPr>
        <p:spPr bwMode="auto">
          <a:xfrm>
            <a:off x="381000" y="228600"/>
            <a:ext cx="7924800" cy="914400"/>
          </a:xfrm>
          <a:prstGeom prst="rect">
            <a:avLst/>
          </a:prstGeom>
          <a:noFill/>
          <a:ln w="9525">
            <a:noFill/>
            <a:miter lim="800000"/>
            <a:headEnd/>
            <a:tailEnd/>
          </a:ln>
        </p:spPr>
        <p:txBody>
          <a:bodyPr>
            <a:spAutoFit/>
          </a:bodyPr>
          <a:lstStyle/>
          <a:p>
            <a:pPr algn="ctr"/>
            <a:r>
              <a:rPr lang="en-US" sz="5400">
                <a:latin typeface="Calibri" pitchFamily="34" charset="0"/>
              </a:rPr>
              <a:t>Proposed Experiment</a:t>
            </a:r>
          </a:p>
        </p:txBody>
      </p:sp>
      <p:graphicFrame>
        <p:nvGraphicFramePr>
          <p:cNvPr id="28730" name="Group 58"/>
          <p:cNvGraphicFramePr>
            <a:graphicFrameLocks noGrp="1"/>
          </p:cNvGraphicFramePr>
          <p:nvPr/>
        </p:nvGraphicFramePr>
        <p:xfrm>
          <a:off x="3124200" y="2057400"/>
          <a:ext cx="3124200" cy="4165128"/>
        </p:xfrm>
        <a:graphic>
          <a:graphicData uri="http://schemas.openxmlformats.org/drawingml/2006/table">
            <a:tbl>
              <a:tblPr/>
              <a:tblGrid>
                <a:gridCol w="1562100"/>
                <a:gridCol w="1562100"/>
              </a:tblGrid>
              <a:tr h="7406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chemeClr val="tx1"/>
                          </a:solidFill>
                          <a:effectLst/>
                          <a:latin typeface="Calibri" pitchFamily="34" charset="0"/>
                        </a:rPr>
                        <a:t>1</a:t>
                      </a:r>
                    </a:p>
                  </a:txBody>
                  <a:tcPr marL="85205" marR="85205" marT="42603" marB="426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smtClean="0">
                          <a:ln>
                            <a:noFill/>
                          </a:ln>
                          <a:solidFill>
                            <a:schemeClr val="tx1"/>
                          </a:solidFill>
                          <a:effectLst/>
                          <a:latin typeface="Calibri" pitchFamily="34" charset="0"/>
                        </a:rPr>
                        <a:t>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Calibri" pitchFamily="34" charset="0"/>
                      </a:endParaRPr>
                    </a:p>
                  </a:txBody>
                  <a:tcPr marL="85205" marR="85205" marT="42603" marB="426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94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chemeClr val="tx1"/>
                          </a:solidFill>
                          <a:effectLst/>
                          <a:latin typeface="Calibri" pitchFamily="34" charset="0"/>
                        </a:rPr>
                        <a:t>3</a:t>
                      </a:r>
                      <a:endParaRPr kumimoji="0" lang="en-US" sz="900" b="0" i="0" u="none" strike="noStrike" cap="none" normalizeH="0" baseline="0" dirty="0" smtClean="0">
                        <a:ln>
                          <a:noFill/>
                        </a:ln>
                        <a:solidFill>
                          <a:schemeClr val="tx1"/>
                        </a:solidFill>
                        <a:effectLst/>
                        <a:latin typeface="Calibri" pitchFamily="34" charset="0"/>
                      </a:endParaRPr>
                    </a:p>
                  </a:txBody>
                  <a:tcPr marL="85205" marR="85205" marT="42603" marB="426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chemeClr val="tx1"/>
                          </a:solidFill>
                          <a:effectLst/>
                          <a:latin typeface="Calibri" pitchFamily="34" charset="0"/>
                        </a:rPr>
                        <a:t>4</a:t>
                      </a:r>
                      <a:endParaRPr kumimoji="0" lang="en-US" sz="900" b="0" i="0" u="none" strike="noStrike" cap="none" normalizeH="0" baseline="0" dirty="0" smtClean="0">
                        <a:ln>
                          <a:noFill/>
                        </a:ln>
                        <a:solidFill>
                          <a:schemeClr val="tx1"/>
                        </a:solidFill>
                        <a:effectLst/>
                        <a:latin typeface="Calibri" pitchFamily="34" charset="0"/>
                      </a:endParaRPr>
                    </a:p>
                  </a:txBody>
                  <a:tcPr marL="85205" marR="85205" marT="42603" marB="426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94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chemeClr val="tx1"/>
                          </a:solidFill>
                          <a:effectLst/>
                          <a:latin typeface="Calibri" pitchFamily="34" charset="0"/>
                        </a:rPr>
                        <a:t>5</a:t>
                      </a:r>
                      <a:endParaRPr kumimoji="0" lang="en-US" sz="900" b="0" i="0" u="none" strike="noStrike" cap="none" normalizeH="0" baseline="0" dirty="0" smtClean="0">
                        <a:ln>
                          <a:noFill/>
                        </a:ln>
                        <a:solidFill>
                          <a:schemeClr val="tx1"/>
                        </a:solidFill>
                        <a:effectLst/>
                        <a:latin typeface="Calibri" pitchFamily="34" charset="0"/>
                      </a:endParaRPr>
                    </a:p>
                  </a:txBody>
                  <a:tcPr marL="85205" marR="85205" marT="42603" marB="426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chemeClr val="tx1"/>
                          </a:solidFill>
                          <a:effectLst/>
                          <a:latin typeface="Calibri" pitchFamily="34" charset="0"/>
                        </a:rPr>
                        <a:t>6</a:t>
                      </a:r>
                      <a:endParaRPr kumimoji="0" lang="en-US" sz="900" b="0" i="0" u="none" strike="noStrike" cap="none" normalizeH="0" baseline="0" dirty="0" smtClean="0">
                        <a:ln>
                          <a:noFill/>
                        </a:ln>
                        <a:solidFill>
                          <a:schemeClr val="tx1"/>
                        </a:solidFill>
                        <a:effectLst/>
                        <a:latin typeface="Calibri" pitchFamily="34" charset="0"/>
                      </a:endParaRPr>
                    </a:p>
                  </a:txBody>
                  <a:tcPr marL="85205" marR="85205" marT="42603" marB="426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94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chemeClr val="tx1"/>
                          </a:solidFill>
                          <a:effectLst/>
                          <a:latin typeface="Calibri" pitchFamily="34" charset="0"/>
                        </a:rPr>
                        <a:t>7</a:t>
                      </a:r>
                      <a:endParaRPr kumimoji="0" lang="en-US" sz="900" b="0" i="0" u="none" strike="noStrike" cap="none" normalizeH="0" baseline="0" dirty="0" smtClean="0">
                        <a:ln>
                          <a:noFill/>
                        </a:ln>
                        <a:solidFill>
                          <a:schemeClr val="tx1"/>
                        </a:solidFill>
                        <a:effectLst/>
                        <a:latin typeface="Calibri" pitchFamily="34" charset="0"/>
                      </a:endParaRPr>
                    </a:p>
                  </a:txBody>
                  <a:tcPr marL="85205" marR="85205" marT="42603" marB="426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chemeClr val="tx1"/>
                          </a:solidFill>
                          <a:effectLst/>
                          <a:latin typeface="Calibri" pitchFamily="34" charset="0"/>
                        </a:rPr>
                        <a:t>8</a:t>
                      </a:r>
                      <a:endParaRPr kumimoji="0" lang="en-US" sz="900" b="0" i="0" u="none" strike="noStrike" cap="none" normalizeH="0" baseline="0" dirty="0" smtClean="0">
                        <a:ln>
                          <a:noFill/>
                        </a:ln>
                        <a:solidFill>
                          <a:schemeClr val="tx1"/>
                        </a:solidFill>
                        <a:effectLst/>
                        <a:latin typeface="Calibri" pitchFamily="34" charset="0"/>
                      </a:endParaRPr>
                    </a:p>
                  </a:txBody>
                  <a:tcPr marL="85205" marR="85205" marT="42603" marB="426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94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chemeClr val="tx1"/>
                          </a:solidFill>
                          <a:effectLst/>
                          <a:latin typeface="Calibri" pitchFamily="34" charset="0"/>
                        </a:rPr>
                        <a:t>9</a:t>
                      </a:r>
                      <a:endParaRPr kumimoji="0" lang="en-US" sz="900" b="0" i="0" u="none" strike="noStrike" cap="none" normalizeH="0" baseline="0" dirty="0" smtClean="0">
                        <a:ln>
                          <a:noFill/>
                        </a:ln>
                        <a:solidFill>
                          <a:schemeClr val="tx1"/>
                        </a:solidFill>
                        <a:effectLst/>
                        <a:latin typeface="Calibri" pitchFamily="34" charset="0"/>
                      </a:endParaRPr>
                    </a:p>
                  </a:txBody>
                  <a:tcPr marL="85205" marR="85205" marT="42603" marB="426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chemeClr val="tx1"/>
                          </a:solidFill>
                          <a:effectLst/>
                          <a:latin typeface="Calibri" pitchFamily="34" charset="0"/>
                        </a:rPr>
                        <a:t>10</a:t>
                      </a:r>
                      <a:endParaRPr kumimoji="0" lang="en-US" sz="900" b="0" i="0" u="none" strike="noStrike" cap="none" normalizeH="0" baseline="0" dirty="0" smtClean="0">
                        <a:ln>
                          <a:noFill/>
                        </a:ln>
                        <a:solidFill>
                          <a:schemeClr val="tx1"/>
                        </a:solidFill>
                        <a:effectLst/>
                        <a:latin typeface="Calibri" pitchFamily="34" charset="0"/>
                      </a:endParaRPr>
                    </a:p>
                  </a:txBody>
                  <a:tcPr marL="85205" marR="85205" marT="42603" marB="426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94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chemeClr val="tx1"/>
                          </a:solidFill>
                          <a:effectLst/>
                          <a:latin typeface="Calibri" pitchFamily="34" charset="0"/>
                        </a:rPr>
                        <a:t>11</a:t>
                      </a:r>
                      <a:endParaRPr kumimoji="0" lang="en-US" sz="900" b="0" i="0" u="none" strike="noStrike" cap="none" normalizeH="0" baseline="0" dirty="0" smtClean="0">
                        <a:ln>
                          <a:noFill/>
                        </a:ln>
                        <a:solidFill>
                          <a:schemeClr val="tx1"/>
                        </a:solidFill>
                        <a:effectLst/>
                        <a:latin typeface="Calibri" pitchFamily="34" charset="0"/>
                      </a:endParaRPr>
                    </a:p>
                  </a:txBody>
                  <a:tcPr marL="85205" marR="85205" marT="42603" marB="426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chemeClr val="tx1"/>
                          </a:solidFill>
                          <a:effectLst/>
                          <a:latin typeface="Calibri" pitchFamily="34" charset="0"/>
                        </a:rPr>
                        <a:t>12</a:t>
                      </a:r>
                      <a:endParaRPr kumimoji="0" lang="en-US" sz="900" b="0" i="0" u="none" strike="noStrike" cap="none" normalizeH="0" baseline="0" dirty="0" smtClean="0">
                        <a:ln>
                          <a:noFill/>
                        </a:ln>
                        <a:solidFill>
                          <a:schemeClr val="tx1"/>
                        </a:solidFill>
                        <a:effectLst/>
                        <a:latin typeface="Calibri" pitchFamily="34" charset="0"/>
                      </a:endParaRPr>
                    </a:p>
                  </a:txBody>
                  <a:tcPr marL="85205" marR="85205" marT="42603" marB="426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01" name="Text Box 29"/>
          <p:cNvSpPr txBox="1">
            <a:spLocks noChangeArrowheads="1"/>
          </p:cNvSpPr>
          <p:nvPr/>
        </p:nvSpPr>
        <p:spPr bwMode="auto">
          <a:xfrm>
            <a:off x="3498850" y="1690688"/>
            <a:ext cx="844550" cy="366712"/>
          </a:xfrm>
          <a:prstGeom prst="rect">
            <a:avLst/>
          </a:prstGeom>
          <a:noFill/>
          <a:ln w="9525">
            <a:noFill/>
            <a:miter lim="800000"/>
            <a:headEnd/>
            <a:tailEnd/>
          </a:ln>
          <a:effectLst/>
        </p:spPr>
        <p:txBody>
          <a:bodyPr wrap="none">
            <a:spAutoFit/>
          </a:bodyPr>
          <a:lstStyle/>
          <a:p>
            <a:r>
              <a:rPr lang="en-US"/>
              <a:t>Online</a:t>
            </a:r>
          </a:p>
        </p:txBody>
      </p:sp>
      <p:sp>
        <p:nvSpPr>
          <p:cNvPr id="28702" name="Text Box 30"/>
          <p:cNvSpPr txBox="1">
            <a:spLocks noChangeArrowheads="1"/>
          </p:cNvSpPr>
          <p:nvPr/>
        </p:nvSpPr>
        <p:spPr bwMode="auto">
          <a:xfrm>
            <a:off x="4876800" y="1676400"/>
            <a:ext cx="1149350" cy="366713"/>
          </a:xfrm>
          <a:prstGeom prst="rect">
            <a:avLst/>
          </a:prstGeom>
          <a:noFill/>
          <a:ln w="9525">
            <a:noFill/>
            <a:miter lim="800000"/>
            <a:headEnd/>
            <a:tailEnd/>
          </a:ln>
          <a:effectLst/>
        </p:spPr>
        <p:txBody>
          <a:bodyPr wrap="none">
            <a:spAutoFit/>
          </a:bodyPr>
          <a:lstStyle/>
          <a:p>
            <a:r>
              <a:rPr lang="en-US" dirty="0"/>
              <a:t>In-person</a:t>
            </a:r>
          </a:p>
        </p:txBody>
      </p:sp>
      <p:sp>
        <p:nvSpPr>
          <p:cNvPr id="28703" name="Text Box 31"/>
          <p:cNvSpPr txBox="1">
            <a:spLocks noChangeArrowheads="1"/>
          </p:cNvSpPr>
          <p:nvPr/>
        </p:nvSpPr>
        <p:spPr bwMode="auto">
          <a:xfrm>
            <a:off x="1524000" y="2057400"/>
            <a:ext cx="1530350" cy="641350"/>
          </a:xfrm>
          <a:prstGeom prst="rect">
            <a:avLst/>
          </a:prstGeom>
          <a:noFill/>
          <a:ln w="9525">
            <a:noFill/>
            <a:miter lim="800000"/>
            <a:headEnd/>
            <a:tailEnd/>
          </a:ln>
          <a:effectLst/>
        </p:spPr>
        <p:txBody>
          <a:bodyPr wrap="none">
            <a:spAutoFit/>
          </a:bodyPr>
          <a:lstStyle/>
          <a:p>
            <a:pPr algn="r"/>
            <a:r>
              <a:rPr lang="en-US" dirty="0"/>
              <a:t>Meal Framed</a:t>
            </a:r>
          </a:p>
          <a:p>
            <a:pPr algn="r"/>
            <a:r>
              <a:rPr lang="en-US" dirty="0"/>
              <a:t>Images</a:t>
            </a:r>
          </a:p>
        </p:txBody>
      </p:sp>
      <p:sp>
        <p:nvSpPr>
          <p:cNvPr id="28704" name="Text Box 32"/>
          <p:cNvSpPr txBox="1">
            <a:spLocks noChangeArrowheads="1"/>
          </p:cNvSpPr>
          <p:nvPr/>
        </p:nvSpPr>
        <p:spPr bwMode="auto">
          <a:xfrm>
            <a:off x="1898650" y="2819400"/>
            <a:ext cx="1149350" cy="641350"/>
          </a:xfrm>
          <a:prstGeom prst="rect">
            <a:avLst/>
          </a:prstGeom>
          <a:noFill/>
          <a:ln w="9525">
            <a:noFill/>
            <a:miter lim="800000"/>
            <a:headEnd/>
            <a:tailEnd/>
          </a:ln>
          <a:effectLst/>
        </p:spPr>
        <p:txBody>
          <a:bodyPr wrap="none">
            <a:spAutoFit/>
          </a:bodyPr>
          <a:lstStyle/>
          <a:p>
            <a:pPr algn="r"/>
            <a:r>
              <a:rPr lang="en-US" dirty="0"/>
              <a:t>Price Info</a:t>
            </a:r>
          </a:p>
          <a:p>
            <a:pPr algn="r"/>
            <a:r>
              <a:rPr lang="en-US" dirty="0"/>
              <a:t>Images</a:t>
            </a:r>
          </a:p>
        </p:txBody>
      </p:sp>
      <p:sp>
        <p:nvSpPr>
          <p:cNvPr id="28705" name="Text Box 33"/>
          <p:cNvSpPr txBox="1">
            <a:spLocks noChangeArrowheads="1"/>
          </p:cNvSpPr>
          <p:nvPr/>
        </p:nvSpPr>
        <p:spPr bwMode="auto">
          <a:xfrm>
            <a:off x="1752600" y="3505200"/>
            <a:ext cx="1327150" cy="641350"/>
          </a:xfrm>
          <a:prstGeom prst="rect">
            <a:avLst/>
          </a:prstGeom>
          <a:noFill/>
          <a:ln w="9525">
            <a:noFill/>
            <a:miter lim="800000"/>
            <a:headEnd/>
            <a:tailEnd/>
          </a:ln>
          <a:effectLst/>
        </p:spPr>
        <p:txBody>
          <a:bodyPr wrap="none">
            <a:spAutoFit/>
          </a:bodyPr>
          <a:lstStyle/>
          <a:p>
            <a:pPr algn="r"/>
            <a:r>
              <a:rPr lang="en-US" dirty="0"/>
              <a:t>Original</a:t>
            </a:r>
          </a:p>
          <a:p>
            <a:pPr algn="r"/>
            <a:r>
              <a:rPr lang="en-US" dirty="0"/>
              <a:t>Description</a:t>
            </a:r>
          </a:p>
        </p:txBody>
      </p:sp>
      <p:sp>
        <p:nvSpPr>
          <p:cNvPr id="28706" name="Text Box 34"/>
          <p:cNvSpPr txBox="1">
            <a:spLocks noChangeArrowheads="1"/>
          </p:cNvSpPr>
          <p:nvPr/>
        </p:nvSpPr>
        <p:spPr bwMode="auto">
          <a:xfrm>
            <a:off x="1190632" y="4876800"/>
            <a:ext cx="1857368" cy="646331"/>
          </a:xfrm>
          <a:prstGeom prst="rect">
            <a:avLst/>
          </a:prstGeom>
          <a:noFill/>
          <a:ln w="9525">
            <a:noFill/>
            <a:miter lim="800000"/>
            <a:headEnd/>
            <a:tailEnd/>
          </a:ln>
          <a:effectLst/>
        </p:spPr>
        <p:txBody>
          <a:bodyPr wrap="none">
            <a:spAutoFit/>
          </a:bodyPr>
          <a:lstStyle/>
          <a:p>
            <a:pPr algn="r"/>
            <a:r>
              <a:rPr lang="en-US" dirty="0" smtClean="0"/>
              <a:t>Regular Customer</a:t>
            </a:r>
            <a:endParaRPr lang="en-US" dirty="0"/>
          </a:p>
          <a:p>
            <a:pPr algn="r"/>
            <a:r>
              <a:rPr lang="en-US" dirty="0"/>
              <a:t>Testimonial</a:t>
            </a:r>
          </a:p>
        </p:txBody>
      </p:sp>
      <p:sp>
        <p:nvSpPr>
          <p:cNvPr id="28707" name="Text Box 35"/>
          <p:cNvSpPr txBox="1">
            <a:spLocks noChangeArrowheads="1"/>
          </p:cNvSpPr>
          <p:nvPr/>
        </p:nvSpPr>
        <p:spPr bwMode="auto">
          <a:xfrm>
            <a:off x="1720850" y="4191000"/>
            <a:ext cx="1327150" cy="641350"/>
          </a:xfrm>
          <a:prstGeom prst="rect">
            <a:avLst/>
          </a:prstGeom>
          <a:noFill/>
          <a:ln w="9525">
            <a:noFill/>
            <a:miter lim="800000"/>
            <a:headEnd/>
            <a:tailEnd/>
          </a:ln>
          <a:effectLst/>
        </p:spPr>
        <p:txBody>
          <a:bodyPr wrap="none">
            <a:spAutoFit/>
          </a:bodyPr>
          <a:lstStyle/>
          <a:p>
            <a:pPr algn="r"/>
            <a:r>
              <a:rPr lang="en-US" dirty="0"/>
              <a:t>Sensory</a:t>
            </a:r>
          </a:p>
          <a:p>
            <a:pPr algn="r"/>
            <a:r>
              <a:rPr lang="en-US" dirty="0"/>
              <a:t>Description</a:t>
            </a:r>
          </a:p>
        </p:txBody>
      </p:sp>
      <p:sp>
        <p:nvSpPr>
          <p:cNvPr id="28708" name="Text Box 36"/>
          <p:cNvSpPr txBox="1">
            <a:spLocks noChangeArrowheads="1"/>
          </p:cNvSpPr>
          <p:nvPr/>
        </p:nvSpPr>
        <p:spPr bwMode="auto">
          <a:xfrm>
            <a:off x="1695450" y="5562600"/>
            <a:ext cx="1352550" cy="641350"/>
          </a:xfrm>
          <a:prstGeom prst="rect">
            <a:avLst/>
          </a:prstGeom>
          <a:noFill/>
          <a:ln w="9525">
            <a:noFill/>
            <a:miter lim="800000"/>
            <a:headEnd/>
            <a:tailEnd/>
          </a:ln>
          <a:effectLst/>
        </p:spPr>
        <p:txBody>
          <a:bodyPr wrap="none">
            <a:spAutoFit/>
          </a:bodyPr>
          <a:lstStyle/>
          <a:p>
            <a:pPr algn="r"/>
            <a:r>
              <a:rPr lang="en-US" dirty="0"/>
              <a:t>Expert</a:t>
            </a:r>
          </a:p>
          <a:p>
            <a:pPr algn="r"/>
            <a:r>
              <a:rPr lang="en-US" dirty="0"/>
              <a:t>Testimonial</a:t>
            </a:r>
          </a:p>
        </p:txBody>
      </p:sp>
      <p:graphicFrame>
        <p:nvGraphicFramePr>
          <p:cNvPr id="14" name="Table 13"/>
          <p:cNvGraphicFramePr>
            <a:graphicFrameLocks noGrp="1"/>
          </p:cNvGraphicFramePr>
          <p:nvPr/>
        </p:nvGraphicFramePr>
        <p:xfrm>
          <a:off x="381000" y="6324600"/>
          <a:ext cx="6858000" cy="370840"/>
        </p:xfrm>
        <a:graphic>
          <a:graphicData uri="http://schemas.openxmlformats.org/drawingml/2006/table">
            <a:tbl>
              <a:tblPr firstRow="1" bandRow="1">
                <a:tableStyleId>{1E171933-4619-4E11-9A3F-F7608DF75F80}</a:tableStyleId>
              </a:tblPr>
              <a:tblGrid>
                <a:gridCol w="2133600"/>
                <a:gridCol w="2514600"/>
                <a:gridCol w="2209800"/>
              </a:tblGrid>
              <a:tr h="370840">
                <a:tc>
                  <a:txBody>
                    <a:bodyPr/>
                    <a:lstStyle/>
                    <a:p>
                      <a:r>
                        <a:rPr lang="en-US" sz="1700" dirty="0" smtClean="0"/>
                        <a:t>Theory</a:t>
                      </a:r>
                      <a:r>
                        <a:rPr lang="en-US" sz="1700" baseline="0" dirty="0" smtClean="0"/>
                        <a:t> &amp; Hypothesis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C8C3"/>
                    </a:solidFill>
                  </a:tcPr>
                </a:tc>
                <a:tc>
                  <a:txBody>
                    <a:bodyPr/>
                    <a:lstStyle/>
                    <a:p>
                      <a:r>
                        <a:rPr lang="en-US" sz="1700" dirty="0" smtClean="0"/>
                        <a:t>Experiment &amp; Implement</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US" sz="1700" dirty="0" smtClean="0"/>
                        <a:t>Results</a:t>
                      </a:r>
                      <a:r>
                        <a:rPr lang="en-US" sz="1700" baseline="0" dirty="0" smtClean="0"/>
                        <a:t> &amp; Suggestions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C8C3"/>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body" sz="quarter" idx="13"/>
          </p:nvPr>
        </p:nvSpPr>
        <p:spPr>
          <a:xfrm>
            <a:off x="304800" y="1219200"/>
            <a:ext cx="8077200" cy="228600"/>
          </a:xfrm>
        </p:spPr>
        <p:txBody>
          <a:bodyPr>
            <a:normAutofit fontScale="92500" lnSpcReduction="10000"/>
          </a:bodyPr>
          <a:lstStyle>
            <a:extLst/>
          </a:lstStyle>
          <a:p>
            <a:pPr fontAlgn="auto">
              <a:spcAft>
                <a:spcPts val="0"/>
              </a:spcAft>
              <a:defRPr/>
            </a:pPr>
            <a:endParaRPr lang="en-US" dirty="0" smtClean="0"/>
          </a:p>
          <a:p>
            <a:pPr fontAlgn="auto">
              <a:spcAft>
                <a:spcPts val="0"/>
              </a:spcAft>
              <a:defRPr/>
            </a:pPr>
            <a:endParaRPr lang="en-US" dirty="0"/>
          </a:p>
        </p:txBody>
      </p:sp>
      <p:pic>
        <p:nvPicPr>
          <p:cNvPr id="30722" name="Picture 2"/>
          <p:cNvPicPr>
            <a:picLocks noChangeAspect="1" noChangeArrowheads="1"/>
          </p:cNvPicPr>
          <p:nvPr/>
        </p:nvPicPr>
        <p:blipFill>
          <a:blip r:embed="rId3"/>
          <a:srcRect/>
          <a:stretch>
            <a:fillRect/>
          </a:stretch>
        </p:blipFill>
        <p:spPr bwMode="auto">
          <a:xfrm>
            <a:off x="7543800" y="5789613"/>
            <a:ext cx="971550" cy="1068387"/>
          </a:xfrm>
          <a:prstGeom prst="rect">
            <a:avLst/>
          </a:prstGeom>
          <a:noFill/>
          <a:ln w="9525">
            <a:noFill/>
            <a:miter lim="800000"/>
            <a:headEnd/>
            <a:tailEnd/>
          </a:ln>
        </p:spPr>
      </p:pic>
      <p:sp>
        <p:nvSpPr>
          <p:cNvPr id="30723" name="TextBox 27"/>
          <p:cNvSpPr txBox="1">
            <a:spLocks noChangeArrowheads="1"/>
          </p:cNvSpPr>
          <p:nvPr/>
        </p:nvSpPr>
        <p:spPr bwMode="auto">
          <a:xfrm>
            <a:off x="381000" y="228600"/>
            <a:ext cx="7924800" cy="914400"/>
          </a:xfrm>
          <a:prstGeom prst="rect">
            <a:avLst/>
          </a:prstGeom>
          <a:noFill/>
          <a:ln w="9525">
            <a:noFill/>
            <a:miter lim="800000"/>
            <a:headEnd/>
            <a:tailEnd/>
          </a:ln>
        </p:spPr>
        <p:txBody>
          <a:bodyPr>
            <a:spAutoFit/>
          </a:bodyPr>
          <a:lstStyle/>
          <a:p>
            <a:pPr algn="ctr"/>
            <a:r>
              <a:rPr lang="en-US" sz="5400">
                <a:latin typeface="Calibri" pitchFamily="34" charset="0"/>
              </a:rPr>
              <a:t>Actual Experiment</a:t>
            </a:r>
          </a:p>
        </p:txBody>
      </p:sp>
      <p:sp>
        <p:nvSpPr>
          <p:cNvPr id="5" name="Rectangle 4"/>
          <p:cNvSpPr/>
          <p:nvPr/>
        </p:nvSpPr>
        <p:spPr>
          <a:xfrm>
            <a:off x="838200" y="2133600"/>
            <a:ext cx="7010400" cy="3990975"/>
          </a:xfrm>
          <a:prstGeom prst="rect">
            <a:avLst/>
          </a:prstGeom>
        </p:spPr>
        <p:txBody>
          <a:bodyPr>
            <a:spAutoFit/>
          </a:bodyPr>
          <a:lstStyle/>
          <a:p>
            <a:pPr>
              <a:buClr>
                <a:srgbClr val="71481C"/>
              </a:buClr>
              <a:buFont typeface="Arial" charset="0"/>
              <a:buNone/>
            </a:pPr>
            <a:endParaRPr lang="en-US" sz="3200">
              <a:latin typeface="Calibri" pitchFamily="34" charset="0"/>
            </a:endParaRPr>
          </a:p>
          <a:p>
            <a:pPr>
              <a:buClr>
                <a:srgbClr val="71481C"/>
              </a:buClr>
              <a:buFont typeface="Arial" charset="0"/>
              <a:buChar char="•"/>
            </a:pPr>
            <a:endParaRPr lang="en-US" sz="3200">
              <a:latin typeface="Calibri" pitchFamily="34" charset="0"/>
            </a:endParaRPr>
          </a:p>
          <a:p>
            <a:pPr>
              <a:buClr>
                <a:srgbClr val="71481C"/>
              </a:buClr>
              <a:buFont typeface="Arial" charset="0"/>
              <a:buChar char="•"/>
            </a:pPr>
            <a:endParaRPr lang="en-US" sz="3200">
              <a:latin typeface="Calibri" pitchFamily="34" charset="0"/>
            </a:endParaRPr>
          </a:p>
          <a:p>
            <a:pPr>
              <a:buClr>
                <a:srgbClr val="71481C"/>
              </a:buClr>
              <a:buFont typeface="Arial" charset="0"/>
              <a:buChar char="•"/>
            </a:pPr>
            <a:endParaRPr lang="en-US" sz="3200">
              <a:latin typeface="Calibri" pitchFamily="34" charset="0"/>
            </a:endParaRPr>
          </a:p>
          <a:p>
            <a:pPr>
              <a:buClr>
                <a:srgbClr val="71481C"/>
              </a:buClr>
              <a:buFont typeface="Arial" charset="0"/>
              <a:buChar char="•"/>
            </a:pPr>
            <a:endParaRPr lang="en-US" sz="3200">
              <a:latin typeface="Calibri" pitchFamily="34" charset="0"/>
            </a:endParaRPr>
          </a:p>
          <a:p>
            <a:pPr>
              <a:buClr>
                <a:srgbClr val="71481C"/>
              </a:buClr>
              <a:buFont typeface="Arial" charset="0"/>
              <a:buChar char="•"/>
            </a:pPr>
            <a:endParaRPr lang="en-US" sz="3200">
              <a:latin typeface="Calibri" pitchFamily="34" charset="0"/>
            </a:endParaRPr>
          </a:p>
          <a:p>
            <a:pPr>
              <a:buClr>
                <a:srgbClr val="71481C"/>
              </a:buClr>
              <a:buFont typeface="Arial" charset="0"/>
              <a:buChar char="•"/>
            </a:pPr>
            <a:endParaRPr lang="en-US" sz="3200">
              <a:latin typeface="Calibri" pitchFamily="34" charset="0"/>
            </a:endParaRPr>
          </a:p>
          <a:p>
            <a:pPr>
              <a:buClr>
                <a:srgbClr val="71481C"/>
              </a:buClr>
              <a:buFont typeface="Arial" charset="0"/>
              <a:buChar char="•"/>
            </a:pPr>
            <a:endParaRPr lang="en-US" sz="3200">
              <a:latin typeface="Calibri" pitchFamily="34" charset="0"/>
            </a:endParaRPr>
          </a:p>
        </p:txBody>
      </p:sp>
      <p:graphicFrame>
        <p:nvGraphicFramePr>
          <p:cNvPr id="30758" name="Group 38"/>
          <p:cNvGraphicFramePr>
            <a:graphicFrameLocks noGrp="1"/>
          </p:cNvGraphicFramePr>
          <p:nvPr/>
        </p:nvGraphicFramePr>
        <p:xfrm>
          <a:off x="3155950" y="3352800"/>
          <a:ext cx="3352800" cy="1600835"/>
        </p:xfrm>
        <a:graphic>
          <a:graphicData uri="http://schemas.openxmlformats.org/drawingml/2006/table">
            <a:tbl>
              <a:tblPr/>
              <a:tblGrid>
                <a:gridCol w="1676400"/>
                <a:gridCol w="1676400"/>
              </a:tblGrid>
              <a:tr h="690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Calibri"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Calibri" pitchFamily="34" charset="0"/>
                        </a:rPr>
                        <a:t>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Calibri" pitchFamily="34" charset="0"/>
                        </a:rPr>
                        <a:t>3</a:t>
                      </a:r>
                      <a:endParaRPr kumimoji="0" lang="en-US" sz="10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Calibri" pitchFamily="34" charset="0"/>
                        </a:rPr>
                        <a:t>4</a:t>
                      </a:r>
                      <a:endParaRPr kumimoji="0" lang="en-US"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49" name="Text Box 29"/>
          <p:cNvSpPr txBox="1">
            <a:spLocks noChangeArrowheads="1"/>
          </p:cNvSpPr>
          <p:nvPr/>
        </p:nvSpPr>
        <p:spPr bwMode="auto">
          <a:xfrm>
            <a:off x="3308350" y="2909888"/>
            <a:ext cx="1428750" cy="366712"/>
          </a:xfrm>
          <a:prstGeom prst="rect">
            <a:avLst/>
          </a:prstGeom>
          <a:noFill/>
          <a:ln w="9525">
            <a:noFill/>
            <a:miter lim="800000"/>
            <a:headEnd/>
            <a:tailEnd/>
          </a:ln>
          <a:effectLst/>
        </p:spPr>
        <p:txBody>
          <a:bodyPr wrap="none">
            <a:spAutoFit/>
          </a:bodyPr>
          <a:lstStyle/>
          <a:p>
            <a:r>
              <a:rPr lang="en-US" dirty="0"/>
              <a:t>Original Site</a:t>
            </a:r>
          </a:p>
        </p:txBody>
      </p:sp>
      <p:sp>
        <p:nvSpPr>
          <p:cNvPr id="30750" name="Text Box 30"/>
          <p:cNvSpPr txBox="1">
            <a:spLocks noChangeArrowheads="1"/>
          </p:cNvSpPr>
          <p:nvPr/>
        </p:nvSpPr>
        <p:spPr bwMode="auto">
          <a:xfrm>
            <a:off x="5137150" y="2895600"/>
            <a:ext cx="1098550" cy="366713"/>
          </a:xfrm>
          <a:prstGeom prst="rect">
            <a:avLst/>
          </a:prstGeom>
          <a:noFill/>
          <a:ln w="9525">
            <a:noFill/>
            <a:miter lim="800000"/>
            <a:headEnd/>
            <a:tailEnd/>
          </a:ln>
          <a:effectLst/>
        </p:spPr>
        <p:txBody>
          <a:bodyPr wrap="none">
            <a:spAutoFit/>
          </a:bodyPr>
          <a:lstStyle/>
          <a:p>
            <a:r>
              <a:rPr lang="en-US" dirty="0"/>
              <a:t>New Site</a:t>
            </a:r>
          </a:p>
        </p:txBody>
      </p:sp>
      <p:sp>
        <p:nvSpPr>
          <p:cNvPr id="30751" name="Text Box 31"/>
          <p:cNvSpPr txBox="1">
            <a:spLocks noChangeArrowheads="1"/>
          </p:cNvSpPr>
          <p:nvPr/>
        </p:nvSpPr>
        <p:spPr bwMode="auto">
          <a:xfrm>
            <a:off x="1758950" y="3429000"/>
            <a:ext cx="1327150" cy="641350"/>
          </a:xfrm>
          <a:prstGeom prst="rect">
            <a:avLst/>
          </a:prstGeom>
          <a:noFill/>
          <a:ln w="9525">
            <a:noFill/>
            <a:miter lim="800000"/>
            <a:headEnd/>
            <a:tailEnd/>
          </a:ln>
          <a:effectLst/>
        </p:spPr>
        <p:txBody>
          <a:bodyPr wrap="none">
            <a:spAutoFit/>
          </a:bodyPr>
          <a:lstStyle/>
          <a:p>
            <a:pPr algn="r"/>
            <a:r>
              <a:rPr lang="en-US"/>
              <a:t>Original</a:t>
            </a:r>
          </a:p>
          <a:p>
            <a:pPr algn="r"/>
            <a:r>
              <a:rPr lang="en-US"/>
              <a:t>Description</a:t>
            </a:r>
          </a:p>
        </p:txBody>
      </p:sp>
      <p:sp>
        <p:nvSpPr>
          <p:cNvPr id="30752" name="Text Box 32"/>
          <p:cNvSpPr txBox="1">
            <a:spLocks noChangeArrowheads="1"/>
          </p:cNvSpPr>
          <p:nvPr/>
        </p:nvSpPr>
        <p:spPr bwMode="auto">
          <a:xfrm>
            <a:off x="1752600" y="4235450"/>
            <a:ext cx="1327150" cy="641350"/>
          </a:xfrm>
          <a:prstGeom prst="rect">
            <a:avLst/>
          </a:prstGeom>
          <a:noFill/>
          <a:ln w="9525">
            <a:noFill/>
            <a:miter lim="800000"/>
            <a:headEnd/>
            <a:tailEnd/>
          </a:ln>
          <a:effectLst/>
        </p:spPr>
        <p:txBody>
          <a:bodyPr wrap="none">
            <a:spAutoFit/>
          </a:bodyPr>
          <a:lstStyle/>
          <a:p>
            <a:pPr algn="r"/>
            <a:r>
              <a:rPr lang="en-US" dirty="0"/>
              <a:t>New</a:t>
            </a:r>
          </a:p>
          <a:p>
            <a:pPr algn="r"/>
            <a:r>
              <a:rPr lang="en-US" dirty="0"/>
              <a:t>Description</a:t>
            </a:r>
          </a:p>
        </p:txBody>
      </p:sp>
      <p:graphicFrame>
        <p:nvGraphicFramePr>
          <p:cNvPr id="12" name="Table 11"/>
          <p:cNvGraphicFramePr>
            <a:graphicFrameLocks noGrp="1"/>
          </p:cNvGraphicFramePr>
          <p:nvPr/>
        </p:nvGraphicFramePr>
        <p:xfrm>
          <a:off x="381000" y="6324600"/>
          <a:ext cx="6858000" cy="370840"/>
        </p:xfrm>
        <a:graphic>
          <a:graphicData uri="http://schemas.openxmlformats.org/drawingml/2006/table">
            <a:tbl>
              <a:tblPr firstRow="1" bandRow="1">
                <a:tableStyleId>{1E171933-4619-4E11-9A3F-F7608DF75F80}</a:tableStyleId>
              </a:tblPr>
              <a:tblGrid>
                <a:gridCol w="2133600"/>
                <a:gridCol w="2514600"/>
                <a:gridCol w="2209800"/>
              </a:tblGrid>
              <a:tr h="370840">
                <a:tc>
                  <a:txBody>
                    <a:bodyPr/>
                    <a:lstStyle/>
                    <a:p>
                      <a:r>
                        <a:rPr lang="en-US" sz="1700" dirty="0" smtClean="0"/>
                        <a:t>Theory</a:t>
                      </a:r>
                      <a:r>
                        <a:rPr lang="en-US" sz="1700" baseline="0" dirty="0" smtClean="0"/>
                        <a:t> &amp; Hypothesis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C8C3"/>
                    </a:solidFill>
                  </a:tcPr>
                </a:tc>
                <a:tc>
                  <a:txBody>
                    <a:bodyPr/>
                    <a:lstStyle/>
                    <a:p>
                      <a:r>
                        <a:rPr lang="en-US" sz="1700" dirty="0" smtClean="0"/>
                        <a:t>Experiment &amp; Implement</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US" sz="1700" dirty="0" smtClean="0"/>
                        <a:t>Results</a:t>
                      </a:r>
                      <a:r>
                        <a:rPr lang="en-US" sz="1700" baseline="0" dirty="0" smtClean="0"/>
                        <a:t> &amp; Suggestions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C8C3"/>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body" sz="quarter" idx="13"/>
          </p:nvPr>
        </p:nvSpPr>
        <p:spPr>
          <a:xfrm>
            <a:off x="304800" y="1219200"/>
            <a:ext cx="8077200" cy="228600"/>
          </a:xfrm>
        </p:spPr>
        <p:txBody>
          <a:bodyPr>
            <a:normAutofit fontScale="92500" lnSpcReduction="10000"/>
          </a:bodyPr>
          <a:lstStyle>
            <a:extLst/>
          </a:lstStyle>
          <a:p>
            <a:pPr fontAlgn="auto">
              <a:spcAft>
                <a:spcPts val="0"/>
              </a:spcAft>
              <a:defRPr/>
            </a:pPr>
            <a:endParaRPr lang="en-US" dirty="0" smtClean="0"/>
          </a:p>
          <a:p>
            <a:pPr fontAlgn="auto">
              <a:spcAft>
                <a:spcPts val="0"/>
              </a:spcAft>
              <a:defRPr/>
            </a:pPr>
            <a:endParaRPr lang="en-US" dirty="0"/>
          </a:p>
        </p:txBody>
      </p:sp>
      <p:pic>
        <p:nvPicPr>
          <p:cNvPr id="32770" name="Picture 2"/>
          <p:cNvPicPr>
            <a:picLocks noChangeAspect="1" noChangeArrowheads="1"/>
          </p:cNvPicPr>
          <p:nvPr/>
        </p:nvPicPr>
        <p:blipFill>
          <a:blip r:embed="rId3"/>
          <a:srcRect/>
          <a:stretch>
            <a:fillRect/>
          </a:stretch>
        </p:blipFill>
        <p:spPr bwMode="auto">
          <a:xfrm>
            <a:off x="7543800" y="5789613"/>
            <a:ext cx="971550" cy="1068387"/>
          </a:xfrm>
          <a:prstGeom prst="rect">
            <a:avLst/>
          </a:prstGeom>
          <a:noFill/>
          <a:ln w="9525">
            <a:noFill/>
            <a:miter lim="800000"/>
            <a:headEnd/>
            <a:tailEnd/>
          </a:ln>
        </p:spPr>
      </p:pic>
      <p:sp>
        <p:nvSpPr>
          <p:cNvPr id="32771" name="TextBox 27"/>
          <p:cNvSpPr txBox="1">
            <a:spLocks noChangeArrowheads="1"/>
          </p:cNvSpPr>
          <p:nvPr/>
        </p:nvSpPr>
        <p:spPr bwMode="auto">
          <a:xfrm>
            <a:off x="381000" y="228600"/>
            <a:ext cx="7924800" cy="914400"/>
          </a:xfrm>
          <a:prstGeom prst="rect">
            <a:avLst/>
          </a:prstGeom>
          <a:noFill/>
          <a:ln w="9525">
            <a:noFill/>
            <a:miter lim="800000"/>
            <a:headEnd/>
            <a:tailEnd/>
          </a:ln>
        </p:spPr>
        <p:txBody>
          <a:bodyPr>
            <a:spAutoFit/>
          </a:bodyPr>
          <a:lstStyle/>
          <a:p>
            <a:pPr algn="ctr"/>
            <a:r>
              <a:rPr lang="en-US" sz="5400">
                <a:latin typeface="Calibri" pitchFamily="34" charset="0"/>
              </a:rPr>
              <a:t>Experimental Variables</a:t>
            </a:r>
          </a:p>
        </p:txBody>
      </p:sp>
      <p:sp>
        <p:nvSpPr>
          <p:cNvPr id="5" name="Rectangle 4"/>
          <p:cNvSpPr/>
          <p:nvPr/>
        </p:nvSpPr>
        <p:spPr>
          <a:xfrm>
            <a:off x="838200" y="1676400"/>
            <a:ext cx="7010400" cy="4524315"/>
          </a:xfrm>
          <a:prstGeom prst="rect">
            <a:avLst/>
          </a:prstGeom>
        </p:spPr>
        <p:txBody>
          <a:bodyPr>
            <a:spAutoFit/>
          </a:bodyPr>
          <a:lstStyle/>
          <a:p>
            <a:pPr>
              <a:buClr>
                <a:srgbClr val="71481C"/>
              </a:buClr>
              <a:buFont typeface="Arial" charset="0"/>
              <a:buChar char="•"/>
            </a:pPr>
            <a:r>
              <a:rPr lang="en-US" sz="3200" dirty="0">
                <a:latin typeface="Calibri" pitchFamily="34" charset="0"/>
              </a:rPr>
              <a:t>Stimulate taste, smell, and sight </a:t>
            </a:r>
          </a:p>
          <a:p>
            <a:pPr>
              <a:buClr>
                <a:srgbClr val="71481C"/>
              </a:buClr>
              <a:buFont typeface="Arial" charset="0"/>
              <a:buChar char="•"/>
            </a:pPr>
            <a:r>
              <a:rPr lang="en-US" sz="3200" dirty="0">
                <a:latin typeface="Calibri" pitchFamily="34" charset="0"/>
              </a:rPr>
              <a:t>Independent variables </a:t>
            </a:r>
          </a:p>
          <a:p>
            <a:pPr>
              <a:buClr>
                <a:srgbClr val="71481C"/>
              </a:buClr>
              <a:buFont typeface="Arial" charset="0"/>
              <a:buNone/>
            </a:pPr>
            <a:r>
              <a:rPr lang="en-US" sz="3200" dirty="0" smtClean="0">
                <a:latin typeface="Calibri" pitchFamily="34" charset="0"/>
              </a:rPr>
              <a:t> -</a:t>
            </a:r>
            <a:r>
              <a:rPr lang="en-US" sz="3200" dirty="0">
                <a:latin typeface="Calibri" pitchFamily="34" charset="0"/>
              </a:rPr>
              <a:t>Emphasize sensory language in product </a:t>
            </a:r>
            <a:r>
              <a:rPr lang="en-US" sz="3200" dirty="0" smtClean="0">
                <a:latin typeface="Calibri" pitchFamily="34" charset="0"/>
              </a:rPr>
              <a:t> </a:t>
            </a:r>
          </a:p>
          <a:p>
            <a:pPr>
              <a:buClr>
                <a:srgbClr val="71481C"/>
              </a:buClr>
              <a:buFont typeface="Arial" charset="0"/>
              <a:buNone/>
            </a:pPr>
            <a:r>
              <a:rPr lang="en-US" sz="3200" dirty="0" smtClean="0">
                <a:latin typeface="Calibri" pitchFamily="34" charset="0"/>
              </a:rPr>
              <a:t>  description</a:t>
            </a:r>
            <a:endParaRPr lang="en-US" sz="3200" dirty="0">
              <a:latin typeface="Calibri" pitchFamily="34" charset="0"/>
            </a:endParaRPr>
          </a:p>
          <a:p>
            <a:pPr>
              <a:buClr>
                <a:srgbClr val="71481C"/>
              </a:buClr>
              <a:buFont typeface="Arial" charset="0"/>
              <a:buNone/>
            </a:pPr>
            <a:r>
              <a:rPr lang="en-US" sz="3200" dirty="0" smtClean="0">
                <a:latin typeface="Calibri" pitchFamily="34" charset="0"/>
              </a:rPr>
              <a:t> -</a:t>
            </a:r>
            <a:r>
              <a:rPr lang="en-US" sz="3200" dirty="0">
                <a:latin typeface="Calibri" pitchFamily="34" charset="0"/>
              </a:rPr>
              <a:t>Modify the peripheral design of the site</a:t>
            </a:r>
          </a:p>
          <a:p>
            <a:pPr>
              <a:buClr>
                <a:srgbClr val="71481C"/>
              </a:buClr>
              <a:buFont typeface="Arial" charset="0"/>
              <a:buChar char="•"/>
            </a:pPr>
            <a:r>
              <a:rPr lang="en-US" sz="3200" dirty="0">
                <a:latin typeface="Calibri" pitchFamily="34" charset="0"/>
              </a:rPr>
              <a:t>Dependent variables</a:t>
            </a:r>
          </a:p>
          <a:p>
            <a:pPr>
              <a:buClr>
                <a:srgbClr val="71481C"/>
              </a:buClr>
              <a:buFont typeface="Arial" charset="0"/>
              <a:buNone/>
            </a:pPr>
            <a:r>
              <a:rPr lang="en-US" sz="3200" dirty="0" smtClean="0">
                <a:latin typeface="Calibri" pitchFamily="34" charset="0"/>
              </a:rPr>
              <a:t> -</a:t>
            </a:r>
            <a:r>
              <a:rPr lang="en-US" sz="3200" dirty="0">
                <a:latin typeface="Calibri" pitchFamily="34" charset="0"/>
              </a:rPr>
              <a:t>Willingness to pay</a:t>
            </a:r>
          </a:p>
          <a:p>
            <a:pPr>
              <a:buClr>
                <a:srgbClr val="71481C"/>
              </a:buClr>
              <a:buFont typeface="Arial" charset="0"/>
              <a:buNone/>
            </a:pPr>
            <a:r>
              <a:rPr lang="en-US" sz="3200" dirty="0" smtClean="0">
                <a:latin typeface="Calibri" pitchFamily="34" charset="0"/>
              </a:rPr>
              <a:t> -</a:t>
            </a:r>
            <a:r>
              <a:rPr lang="en-US" sz="3200" dirty="0">
                <a:latin typeface="Calibri" pitchFamily="34" charset="0"/>
              </a:rPr>
              <a:t>Expected satisfaction</a:t>
            </a:r>
          </a:p>
          <a:p>
            <a:pPr>
              <a:buClr>
                <a:srgbClr val="71481C"/>
              </a:buClr>
              <a:buFont typeface="Arial" charset="0"/>
              <a:buNone/>
            </a:pPr>
            <a:r>
              <a:rPr lang="en-US" sz="3200" dirty="0" smtClean="0">
                <a:latin typeface="Calibri" pitchFamily="34" charset="0"/>
              </a:rPr>
              <a:t> -Hunger</a:t>
            </a:r>
            <a:endParaRPr lang="en-US" sz="3200" dirty="0">
              <a:latin typeface="Calibri" pitchFamily="34" charset="0"/>
            </a:endParaRPr>
          </a:p>
        </p:txBody>
      </p:sp>
      <p:graphicFrame>
        <p:nvGraphicFramePr>
          <p:cNvPr id="7" name="Table 6"/>
          <p:cNvGraphicFramePr>
            <a:graphicFrameLocks noGrp="1"/>
          </p:cNvGraphicFramePr>
          <p:nvPr/>
        </p:nvGraphicFramePr>
        <p:xfrm>
          <a:off x="381000" y="6324600"/>
          <a:ext cx="6858000" cy="370840"/>
        </p:xfrm>
        <a:graphic>
          <a:graphicData uri="http://schemas.openxmlformats.org/drawingml/2006/table">
            <a:tbl>
              <a:tblPr firstRow="1" bandRow="1">
                <a:tableStyleId>{1E171933-4619-4E11-9A3F-F7608DF75F80}</a:tableStyleId>
              </a:tblPr>
              <a:tblGrid>
                <a:gridCol w="2133600"/>
                <a:gridCol w="2514600"/>
                <a:gridCol w="2209800"/>
              </a:tblGrid>
              <a:tr h="370840">
                <a:tc>
                  <a:txBody>
                    <a:bodyPr/>
                    <a:lstStyle/>
                    <a:p>
                      <a:r>
                        <a:rPr lang="en-US" sz="1700" dirty="0" smtClean="0"/>
                        <a:t>Theory</a:t>
                      </a:r>
                      <a:r>
                        <a:rPr lang="en-US" sz="1700" baseline="0" dirty="0" smtClean="0"/>
                        <a:t> &amp; Hypothesis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C8C3"/>
                    </a:solidFill>
                  </a:tcPr>
                </a:tc>
                <a:tc>
                  <a:txBody>
                    <a:bodyPr/>
                    <a:lstStyle/>
                    <a:p>
                      <a:r>
                        <a:rPr lang="en-US" sz="1700" dirty="0" smtClean="0"/>
                        <a:t>Experiment &amp; Implement</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US" sz="1700" dirty="0" smtClean="0"/>
                        <a:t>Results</a:t>
                      </a:r>
                      <a:r>
                        <a:rPr lang="en-US" sz="1700" baseline="0" dirty="0" smtClean="0"/>
                        <a:t> &amp; Suggestions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C8C3"/>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Pitchbook">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Pitchbook</Template>
  <TotalTime>0</TotalTime>
  <Words>680</Words>
  <PresentationFormat>On-screen Show (4:3)</PresentationFormat>
  <Paragraphs>214</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Pitchbook</vt:lpstr>
      <vt:lpstr>Sugartown smoked foods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2008-12-03T05:14:58Z</dcterms:created>
  <dcterms:modified xsi:type="dcterms:W3CDTF">2008-12-03T17:34:44Z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12.0.4513</vt:lpwstr>
  </property>
  <property fmtid="{D5CDD505-2E9C-101B-9397-08002B2CF9AE}" pid="4" name="_TemplateID">
    <vt:lpwstr>TC101769281033</vt:lpwstr>
  </property>
</Properties>
</file>